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56" r:id="rId5"/>
    <p:sldId id="257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6" autoAdjust="0"/>
    <p:restoredTop sz="94660"/>
  </p:normalViewPr>
  <p:slideViewPr>
    <p:cSldViewPr snapToGrid="0">
      <p:cViewPr>
        <p:scale>
          <a:sx n="37" d="100"/>
          <a:sy n="37" d="100"/>
        </p:scale>
        <p:origin x="1508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221393-BDAE-473A-B315-9DA4CE652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F1D1CB-4466-4ECB-99A5-7321363AF7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A03F90-C014-41D6-8616-3A9F4B27C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2025E2-B585-401C-B522-1E8B4DAF1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41BA37-3F6E-4971-B6BD-6AD8F293A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819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EC1668-4463-430C-9F35-E9C40FA3D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438B2AE-A90A-438D-A25C-635CC2CE1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BAA64E-E304-43B0-931B-2D6B285A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4028DB3-4780-4373-8ECA-CAAFEF509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53C77A-E65D-4737-B888-DF996097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8617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27D5492-3264-432C-BC7E-2A16AA505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5773A9A-8EE9-4003-8605-751A56ABC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0768EF-715D-4D30-B5F8-81B8C1CA0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09C293-1049-4DB4-9E8C-9A4B19B6B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6150E-0CED-4E01-9D9F-4FD23E65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982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0F7BC0-F7DC-4B39-8FAA-99485DBB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3124CF-202A-4360-A125-3B71FC9CE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F603EC-0204-4997-B03C-D5D174B2B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CA893F-6488-4951-A730-4B9B619A9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6D4EFD-3200-482D-934C-7B8B7247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346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29F8A1-6797-439C-BEB5-78E3508E7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408111-5981-49DD-8FB6-C040AA6C5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FEB54A-8CA8-4095-8790-7D63D8C8E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006622-90ED-416D-A16F-66AF45A46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67F7F2-E4FF-4C95-8B17-1D638361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939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55243-A2FF-422F-8349-C6A8E866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4A2671-C357-4C07-BFA1-5F95382B7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354998-847B-4F7E-9474-DC02B55E52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AAD3005-55C6-4478-A95D-5C7CCD25E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41CA13-59AA-41AD-8F2C-89C8F6B5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7875FE-A25F-44C7-8092-7EBCBCEFF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50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B3D321-222A-49B6-9605-39BF0DDA8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C65DEA-3435-43A1-97F9-ED011D6CA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F69A65-21D8-4BB9-804B-30AC540E1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A42B7A3-FB25-4553-B4B7-8F0EF8B6C0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152F7DC-3149-4BBB-99ED-CD5C617C7B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50B9AA7-B57C-4BBC-93F3-9D9EA834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E8E7349-3605-4BE1-9BF3-E06147169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13FAE6-ABBC-4DCB-8C33-DFABE4988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437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FC34E-6AF5-407E-9E3D-540D82FFC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92B442D-E9C0-4D9E-8BB5-A94F0BE4F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463677-8D97-46C1-A175-0F4FCBDEC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568F19A-F16F-4271-8B69-927D257C4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328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47BBC16-568E-4DAD-AAE1-282EDA12C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AAE3D5A-8909-47BF-AE1E-EAACDD5A9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02309E-07DF-4EBB-BD38-00422253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56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D0EAE-29AA-4D46-A3DB-382FE679A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629D22-934D-44D5-AE2C-E76E3A6B4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5B94B5-2EAE-4D43-A314-9A0DB92A9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43A8D3-A7A9-4467-8516-B0086F41C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08CB0A-48E3-4E6B-B88E-A18B6A681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863713-667D-4FA9-9AB6-B78E91CA2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88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301A3E-260E-4CAF-AB07-9BF64E237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28B8D4-E11D-4780-A0D7-1F2347BA2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10F798-7013-4588-A45E-8A783CF39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034C72-723E-47D9-BC24-0A77D0D7D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3096C1-BC39-450A-9C1E-2CDE7E6BE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039B37-59DD-4A31-82D9-75B67E263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04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5EFE8-7123-4A50-8645-C4FF4C65F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A7BA87-C407-4EAF-B52E-58C3D6E5E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485EAC-9EEA-4E44-BD10-9C435ED9AE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5120A-9747-488D-969C-6A49DBEA188F}" type="datetimeFigureOut">
              <a:rPr lang="ru-RU" smtClean="0"/>
              <a:t>17.10.2025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7351CD-D76C-40D5-AB13-BC0EF0B48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D21055-5613-4F1D-A5EB-64EF51F4A5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CC2B5-2D9D-421A-8B14-D65AA3B6B7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186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48F5C-84C3-4AB1-AFDF-8D0B1BFBB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174F6C-941D-4EA0-B99D-F1359C7E9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28BC01E3-5C1F-41F5-985D-993B67EF8BC1}"/>
              </a:ext>
            </a:extLst>
          </p:cNvPr>
          <p:cNvSpPr/>
          <p:nvPr/>
        </p:nvSpPr>
        <p:spPr>
          <a:xfrm>
            <a:off x="3430571" y="-801278"/>
            <a:ext cx="5614131" cy="7781827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EDD73F8E-0765-430F-910B-4841C6FDA108}"/>
              </a:ext>
            </a:extLst>
          </p:cNvPr>
          <p:cNvGrpSpPr/>
          <p:nvPr/>
        </p:nvGrpSpPr>
        <p:grpSpPr>
          <a:xfrm>
            <a:off x="3517399" y="-923827"/>
            <a:ext cx="5440475" cy="7781827"/>
            <a:chOff x="3430570" y="-923827"/>
            <a:chExt cx="5440475" cy="7781827"/>
          </a:xfrm>
        </p:grpSpPr>
        <p:sp>
          <p:nvSpPr>
            <p:cNvPr id="9" name="Параллелограмм 8">
              <a:extLst>
                <a:ext uri="{FF2B5EF4-FFF2-40B4-BE49-F238E27FC236}">
                  <a16:creationId xmlns:a16="http://schemas.microsoft.com/office/drawing/2014/main" id="{14FA2894-06A5-4130-B745-0044EFADB67D}"/>
                </a:ext>
              </a:extLst>
            </p:cNvPr>
            <p:cNvSpPr/>
            <p:nvPr/>
          </p:nvSpPr>
          <p:spPr>
            <a:xfrm>
              <a:off x="3430570" y="-923827"/>
              <a:ext cx="5440475" cy="7781827"/>
            </a:xfrm>
            <a:prstGeom prst="parallelogram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8D6A4756-E1CE-45E0-8762-3E5DE2E3C854}"/>
                </a:ext>
              </a:extLst>
            </p:cNvPr>
            <p:cNvSpPr/>
            <p:nvPr/>
          </p:nvSpPr>
          <p:spPr>
            <a:xfrm>
              <a:off x="4280440" y="2551837"/>
              <a:ext cx="3631123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54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стать </a:t>
              </a:r>
            </a:p>
            <a:p>
              <a:pPr algn="ctr"/>
              <a:r>
                <a:rPr lang="ru-RU" sz="5400" b="1" cap="none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Взрослым?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0B8F811-8EDE-4333-8867-58BE61548049}"/>
              </a:ext>
            </a:extLst>
          </p:cNvPr>
          <p:cNvGrpSpPr/>
          <p:nvPr/>
        </p:nvGrpSpPr>
        <p:grpSpPr>
          <a:xfrm>
            <a:off x="2674961" y="-1433015"/>
            <a:ext cx="6823881" cy="8352289"/>
            <a:chOff x="-531043" y="-923827"/>
            <a:chExt cx="5330859" cy="7781827"/>
          </a:xfrm>
        </p:grpSpPr>
        <p:sp>
          <p:nvSpPr>
            <p:cNvPr id="10" name="Параллелограмм 9">
              <a:extLst>
                <a:ext uri="{FF2B5EF4-FFF2-40B4-BE49-F238E27FC236}">
                  <a16:creationId xmlns:a16="http://schemas.microsoft.com/office/drawing/2014/main" id="{7D50ED88-8FF6-4C3F-9FE1-802495034E3A}"/>
                </a:ext>
              </a:extLst>
            </p:cNvPr>
            <p:cNvSpPr/>
            <p:nvPr/>
          </p:nvSpPr>
          <p:spPr>
            <a:xfrm>
              <a:off x="-531043" y="-923827"/>
              <a:ext cx="5330859" cy="7781827"/>
            </a:xfrm>
            <a:prstGeom prst="parallelogram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9E45A1F0-0D5C-41FF-8594-AED69F917C2F}"/>
                </a:ext>
              </a:extLst>
            </p:cNvPr>
            <p:cNvSpPr/>
            <p:nvPr/>
          </p:nvSpPr>
          <p:spPr>
            <a:xfrm>
              <a:off x="1542541" y="3106695"/>
              <a:ext cx="12034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5400"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как</a:t>
              </a:r>
              <a:endParaRPr lang="ru-RU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EE0AF7B-7F02-4CB5-A876-1DB2BD898656}"/>
              </a:ext>
            </a:extLst>
          </p:cNvPr>
          <p:cNvSpPr txBox="1"/>
          <p:nvPr/>
        </p:nvSpPr>
        <p:spPr>
          <a:xfrm>
            <a:off x="427969" y="4923215"/>
            <a:ext cx="3939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err="1">
                <a:latin typeface="Ink Free" panose="03080402000500000000" pitchFamily="66" charset="0"/>
              </a:rPr>
              <a:t>Кубанычбекова</a:t>
            </a:r>
            <a:r>
              <a:rPr lang="ru-RU" sz="3200" dirty="0">
                <a:latin typeface="Ink Free" panose="03080402000500000000" pitchFamily="66" charset="0"/>
              </a:rPr>
              <a:t> Айгерим </a:t>
            </a:r>
          </a:p>
          <a:p>
            <a:r>
              <a:rPr lang="ru-RU" sz="3200" dirty="0">
                <a:latin typeface="Ink Free" panose="03080402000500000000" pitchFamily="66" charset="0"/>
              </a:rPr>
              <a:t>12-25</a:t>
            </a:r>
          </a:p>
        </p:txBody>
      </p:sp>
    </p:spTree>
    <p:extLst>
      <p:ext uri="{BB962C8B-B14F-4D97-AF65-F5344CB8AC3E}">
        <p14:creationId xmlns:p14="http://schemas.microsoft.com/office/powerpoint/2010/main" val="381314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48F5C-84C3-4AB1-AFDF-8D0B1BFBB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174F6C-941D-4EA0-B99D-F1359C7E9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араллелограмм 4">
            <a:extLst>
              <a:ext uri="{FF2B5EF4-FFF2-40B4-BE49-F238E27FC236}">
                <a16:creationId xmlns:a16="http://schemas.microsoft.com/office/drawing/2014/main" id="{28BC01E3-5C1F-41F5-985D-993B67EF8BC1}"/>
              </a:ext>
            </a:extLst>
          </p:cNvPr>
          <p:cNvSpPr/>
          <p:nvPr/>
        </p:nvSpPr>
        <p:spPr>
          <a:xfrm>
            <a:off x="7392185" y="-801278"/>
            <a:ext cx="5614131" cy="7781827"/>
          </a:xfrm>
          <a:prstGeom prst="parallelogram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EDD73F8E-0765-430F-910B-4841C6FDA108}"/>
              </a:ext>
            </a:extLst>
          </p:cNvPr>
          <p:cNvGrpSpPr/>
          <p:nvPr/>
        </p:nvGrpSpPr>
        <p:grpSpPr>
          <a:xfrm>
            <a:off x="3430570" y="-923827"/>
            <a:ext cx="5440475" cy="7781827"/>
            <a:chOff x="3430570" y="-923827"/>
            <a:chExt cx="5440475" cy="7781827"/>
          </a:xfrm>
        </p:grpSpPr>
        <p:sp>
          <p:nvSpPr>
            <p:cNvPr id="9" name="Параллелограмм 8">
              <a:extLst>
                <a:ext uri="{FF2B5EF4-FFF2-40B4-BE49-F238E27FC236}">
                  <a16:creationId xmlns:a16="http://schemas.microsoft.com/office/drawing/2014/main" id="{14FA2894-06A5-4130-B745-0044EFADB67D}"/>
                </a:ext>
              </a:extLst>
            </p:cNvPr>
            <p:cNvSpPr/>
            <p:nvPr/>
          </p:nvSpPr>
          <p:spPr>
            <a:xfrm>
              <a:off x="3430570" y="-923827"/>
              <a:ext cx="5440475" cy="7781827"/>
            </a:xfrm>
            <a:prstGeom prst="parallelogram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8D6A4756-E1CE-45E0-8762-3E5DE2E3C854}"/>
                </a:ext>
              </a:extLst>
            </p:cNvPr>
            <p:cNvSpPr/>
            <p:nvPr/>
          </p:nvSpPr>
          <p:spPr>
            <a:xfrm>
              <a:off x="4280440" y="2551837"/>
              <a:ext cx="3631123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5400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стать </a:t>
              </a:r>
            </a:p>
            <a:p>
              <a:pPr algn="ctr"/>
              <a:r>
                <a:rPr lang="ru-RU" sz="5400" b="1" cap="none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</a:rPr>
                <a:t>Взрослым?</a:t>
              </a:r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0B8F811-8EDE-4333-8867-58BE61548049}"/>
              </a:ext>
            </a:extLst>
          </p:cNvPr>
          <p:cNvGrpSpPr/>
          <p:nvPr/>
        </p:nvGrpSpPr>
        <p:grpSpPr>
          <a:xfrm>
            <a:off x="-531043" y="-923827"/>
            <a:ext cx="5330859" cy="7781827"/>
            <a:chOff x="-531043" y="-923827"/>
            <a:chExt cx="5330859" cy="7781827"/>
          </a:xfrm>
        </p:grpSpPr>
        <p:sp>
          <p:nvSpPr>
            <p:cNvPr id="10" name="Параллелограмм 9">
              <a:extLst>
                <a:ext uri="{FF2B5EF4-FFF2-40B4-BE49-F238E27FC236}">
                  <a16:creationId xmlns:a16="http://schemas.microsoft.com/office/drawing/2014/main" id="{7D50ED88-8FF6-4C3F-9FE1-802495034E3A}"/>
                </a:ext>
              </a:extLst>
            </p:cNvPr>
            <p:cNvSpPr/>
            <p:nvPr/>
          </p:nvSpPr>
          <p:spPr>
            <a:xfrm>
              <a:off x="-531043" y="-923827"/>
              <a:ext cx="5330859" cy="7781827"/>
            </a:xfrm>
            <a:prstGeom prst="parallelogram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9E45A1F0-0D5C-41FF-8594-AED69F917C2F}"/>
                </a:ext>
              </a:extLst>
            </p:cNvPr>
            <p:cNvSpPr/>
            <p:nvPr/>
          </p:nvSpPr>
          <p:spPr>
            <a:xfrm>
              <a:off x="1542541" y="3106695"/>
              <a:ext cx="12034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ru-RU" sz="5400"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rPr>
                <a:t>как</a:t>
              </a:r>
              <a:endParaRPr lang="ru-RU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3826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85045E-5892-43D1-8CD1-36A3D991E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1524000" y="5257799"/>
            <a:ext cx="5791200" cy="47534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0" name="Полилиния: фигура 39">
            <a:extLst>
              <a:ext uri="{FF2B5EF4-FFF2-40B4-BE49-F238E27FC236}">
                <a16:creationId xmlns:a16="http://schemas.microsoft.com/office/drawing/2014/main" id="{A31DA706-0CBC-4680-BF08-05E6E0843B38}"/>
              </a:ext>
            </a:extLst>
          </p:cNvPr>
          <p:cNvSpPr/>
          <p:nvPr/>
        </p:nvSpPr>
        <p:spPr>
          <a:xfrm>
            <a:off x="-183604" y="-10123922"/>
            <a:ext cx="24460921" cy="17539829"/>
          </a:xfrm>
          <a:custGeom>
            <a:avLst/>
            <a:gdLst>
              <a:gd name="connsiteX0" fmla="*/ 4194901 w 13361842"/>
              <a:gd name="connsiteY0" fmla="*/ 509804 h 8046799"/>
              <a:gd name="connsiteX1" fmla="*/ 4035354 w 13361842"/>
              <a:gd name="connsiteY1" fmla="*/ 669351 h 8046799"/>
              <a:gd name="connsiteX2" fmla="*/ 4035354 w 13361842"/>
              <a:gd name="connsiteY2" fmla="*/ 3155938 h 8046799"/>
              <a:gd name="connsiteX3" fmla="*/ 4194901 w 13361842"/>
              <a:gd name="connsiteY3" fmla="*/ 3315485 h 8046799"/>
              <a:gd name="connsiteX4" fmla="*/ 4833068 w 13361842"/>
              <a:gd name="connsiteY4" fmla="*/ 3315485 h 8046799"/>
              <a:gd name="connsiteX5" fmla="*/ 4992615 w 13361842"/>
              <a:gd name="connsiteY5" fmla="*/ 3155938 h 8046799"/>
              <a:gd name="connsiteX6" fmla="*/ 4992615 w 13361842"/>
              <a:gd name="connsiteY6" fmla="*/ 669351 h 8046799"/>
              <a:gd name="connsiteX7" fmla="*/ 4833068 w 13361842"/>
              <a:gd name="connsiteY7" fmla="*/ 509804 h 8046799"/>
              <a:gd name="connsiteX8" fmla="*/ 3132864 w 13361842"/>
              <a:gd name="connsiteY8" fmla="*/ 509804 h 8046799"/>
              <a:gd name="connsiteX9" fmla="*/ 2973317 w 13361842"/>
              <a:gd name="connsiteY9" fmla="*/ 669351 h 8046799"/>
              <a:gd name="connsiteX10" fmla="*/ 2973317 w 13361842"/>
              <a:gd name="connsiteY10" fmla="*/ 2648506 h 8046799"/>
              <a:gd name="connsiteX11" fmla="*/ 3132864 w 13361842"/>
              <a:gd name="connsiteY11" fmla="*/ 2808053 h 8046799"/>
              <a:gd name="connsiteX12" fmla="*/ 3771032 w 13361842"/>
              <a:gd name="connsiteY12" fmla="*/ 2808053 h 8046799"/>
              <a:gd name="connsiteX13" fmla="*/ 3930579 w 13361842"/>
              <a:gd name="connsiteY13" fmla="*/ 2648506 h 8046799"/>
              <a:gd name="connsiteX14" fmla="*/ 3930579 w 13361842"/>
              <a:gd name="connsiteY14" fmla="*/ 669351 h 8046799"/>
              <a:gd name="connsiteX15" fmla="*/ 3771032 w 13361842"/>
              <a:gd name="connsiteY15" fmla="*/ 509804 h 8046799"/>
              <a:gd name="connsiteX16" fmla="*/ 2070827 w 13361842"/>
              <a:gd name="connsiteY16" fmla="*/ 509804 h 8046799"/>
              <a:gd name="connsiteX17" fmla="*/ 1911280 w 13361842"/>
              <a:gd name="connsiteY17" fmla="*/ 669351 h 8046799"/>
              <a:gd name="connsiteX18" fmla="*/ 1911280 w 13361842"/>
              <a:gd name="connsiteY18" fmla="*/ 2212963 h 8046799"/>
              <a:gd name="connsiteX19" fmla="*/ 2070827 w 13361842"/>
              <a:gd name="connsiteY19" fmla="*/ 2372509 h 8046799"/>
              <a:gd name="connsiteX20" fmla="*/ 2708996 w 13361842"/>
              <a:gd name="connsiteY20" fmla="*/ 2372509 h 8046799"/>
              <a:gd name="connsiteX21" fmla="*/ 2868542 w 13361842"/>
              <a:gd name="connsiteY21" fmla="*/ 2212963 h 8046799"/>
              <a:gd name="connsiteX22" fmla="*/ 2868542 w 13361842"/>
              <a:gd name="connsiteY22" fmla="*/ 669351 h 8046799"/>
              <a:gd name="connsiteX23" fmla="*/ 2708996 w 13361842"/>
              <a:gd name="connsiteY23" fmla="*/ 509804 h 8046799"/>
              <a:gd name="connsiteX24" fmla="*/ 10567122 w 13361842"/>
              <a:gd name="connsiteY24" fmla="*/ 509803 h 8046799"/>
              <a:gd name="connsiteX25" fmla="*/ 10407575 w 13361842"/>
              <a:gd name="connsiteY25" fmla="*/ 669350 h 8046799"/>
              <a:gd name="connsiteX26" fmla="*/ 10407575 w 13361842"/>
              <a:gd name="connsiteY26" fmla="*/ 5999150 h 8046799"/>
              <a:gd name="connsiteX27" fmla="*/ 10567122 w 13361842"/>
              <a:gd name="connsiteY27" fmla="*/ 6158697 h 8046799"/>
              <a:gd name="connsiteX28" fmla="*/ 11205290 w 13361842"/>
              <a:gd name="connsiteY28" fmla="*/ 6158697 h 8046799"/>
              <a:gd name="connsiteX29" fmla="*/ 11364837 w 13361842"/>
              <a:gd name="connsiteY29" fmla="*/ 5999150 h 8046799"/>
              <a:gd name="connsiteX30" fmla="*/ 11364837 w 13361842"/>
              <a:gd name="connsiteY30" fmla="*/ 669350 h 8046799"/>
              <a:gd name="connsiteX31" fmla="*/ 11205290 w 13361842"/>
              <a:gd name="connsiteY31" fmla="*/ 509803 h 8046799"/>
              <a:gd name="connsiteX32" fmla="*/ 9505085 w 13361842"/>
              <a:gd name="connsiteY32" fmla="*/ 509803 h 8046799"/>
              <a:gd name="connsiteX33" fmla="*/ 9345538 w 13361842"/>
              <a:gd name="connsiteY33" fmla="*/ 669350 h 8046799"/>
              <a:gd name="connsiteX34" fmla="*/ 9345538 w 13361842"/>
              <a:gd name="connsiteY34" fmla="*/ 5670537 h 8046799"/>
              <a:gd name="connsiteX35" fmla="*/ 9505085 w 13361842"/>
              <a:gd name="connsiteY35" fmla="*/ 5830084 h 8046799"/>
              <a:gd name="connsiteX36" fmla="*/ 10143253 w 13361842"/>
              <a:gd name="connsiteY36" fmla="*/ 5830084 h 8046799"/>
              <a:gd name="connsiteX37" fmla="*/ 10302800 w 13361842"/>
              <a:gd name="connsiteY37" fmla="*/ 5670537 h 8046799"/>
              <a:gd name="connsiteX38" fmla="*/ 10302800 w 13361842"/>
              <a:gd name="connsiteY38" fmla="*/ 669350 h 8046799"/>
              <a:gd name="connsiteX39" fmla="*/ 10143253 w 13361842"/>
              <a:gd name="connsiteY39" fmla="*/ 509803 h 8046799"/>
              <a:gd name="connsiteX40" fmla="*/ 8443048 w 13361842"/>
              <a:gd name="connsiteY40" fmla="*/ 509803 h 8046799"/>
              <a:gd name="connsiteX41" fmla="*/ 8283501 w 13361842"/>
              <a:gd name="connsiteY41" fmla="*/ 669350 h 8046799"/>
              <a:gd name="connsiteX42" fmla="*/ 8283501 w 13361842"/>
              <a:gd name="connsiteY42" fmla="*/ 5141900 h 8046799"/>
              <a:gd name="connsiteX43" fmla="*/ 8443048 w 13361842"/>
              <a:gd name="connsiteY43" fmla="*/ 5301447 h 8046799"/>
              <a:gd name="connsiteX44" fmla="*/ 9081216 w 13361842"/>
              <a:gd name="connsiteY44" fmla="*/ 5301447 h 8046799"/>
              <a:gd name="connsiteX45" fmla="*/ 9240763 w 13361842"/>
              <a:gd name="connsiteY45" fmla="*/ 5141900 h 8046799"/>
              <a:gd name="connsiteX46" fmla="*/ 9240763 w 13361842"/>
              <a:gd name="connsiteY46" fmla="*/ 669350 h 8046799"/>
              <a:gd name="connsiteX47" fmla="*/ 9081216 w 13361842"/>
              <a:gd name="connsiteY47" fmla="*/ 509803 h 8046799"/>
              <a:gd name="connsiteX48" fmla="*/ 7381011 w 13361842"/>
              <a:gd name="connsiteY48" fmla="*/ 509803 h 8046799"/>
              <a:gd name="connsiteX49" fmla="*/ 7221464 w 13361842"/>
              <a:gd name="connsiteY49" fmla="*/ 669350 h 8046799"/>
              <a:gd name="connsiteX50" fmla="*/ 7221464 w 13361842"/>
              <a:gd name="connsiteY50" fmla="*/ 4698988 h 8046799"/>
              <a:gd name="connsiteX51" fmla="*/ 7381011 w 13361842"/>
              <a:gd name="connsiteY51" fmla="*/ 4858535 h 8046799"/>
              <a:gd name="connsiteX52" fmla="*/ 8019179 w 13361842"/>
              <a:gd name="connsiteY52" fmla="*/ 4858535 h 8046799"/>
              <a:gd name="connsiteX53" fmla="*/ 8178726 w 13361842"/>
              <a:gd name="connsiteY53" fmla="*/ 4698988 h 8046799"/>
              <a:gd name="connsiteX54" fmla="*/ 8178726 w 13361842"/>
              <a:gd name="connsiteY54" fmla="*/ 669350 h 8046799"/>
              <a:gd name="connsiteX55" fmla="*/ 8019179 w 13361842"/>
              <a:gd name="connsiteY55" fmla="*/ 509803 h 8046799"/>
              <a:gd name="connsiteX56" fmla="*/ 6318974 w 13361842"/>
              <a:gd name="connsiteY56" fmla="*/ 509803 h 8046799"/>
              <a:gd name="connsiteX57" fmla="*/ 6159427 w 13361842"/>
              <a:gd name="connsiteY57" fmla="*/ 669350 h 8046799"/>
              <a:gd name="connsiteX58" fmla="*/ 6159427 w 13361842"/>
              <a:gd name="connsiteY58" fmla="*/ 4141774 h 8046799"/>
              <a:gd name="connsiteX59" fmla="*/ 6318974 w 13361842"/>
              <a:gd name="connsiteY59" fmla="*/ 4301321 h 8046799"/>
              <a:gd name="connsiteX60" fmla="*/ 6957142 w 13361842"/>
              <a:gd name="connsiteY60" fmla="*/ 4301321 h 8046799"/>
              <a:gd name="connsiteX61" fmla="*/ 7116689 w 13361842"/>
              <a:gd name="connsiteY61" fmla="*/ 4141774 h 8046799"/>
              <a:gd name="connsiteX62" fmla="*/ 7116689 w 13361842"/>
              <a:gd name="connsiteY62" fmla="*/ 669350 h 8046799"/>
              <a:gd name="connsiteX63" fmla="*/ 6957142 w 13361842"/>
              <a:gd name="connsiteY63" fmla="*/ 509803 h 8046799"/>
              <a:gd name="connsiteX64" fmla="*/ 5256937 w 13361842"/>
              <a:gd name="connsiteY64" fmla="*/ 509803 h 8046799"/>
              <a:gd name="connsiteX65" fmla="*/ 5097391 w 13361842"/>
              <a:gd name="connsiteY65" fmla="*/ 669351 h 8046799"/>
              <a:gd name="connsiteX66" fmla="*/ 5097391 w 13361842"/>
              <a:gd name="connsiteY66" fmla="*/ 3513124 h 8046799"/>
              <a:gd name="connsiteX67" fmla="*/ 5256937 w 13361842"/>
              <a:gd name="connsiteY67" fmla="*/ 3672671 h 8046799"/>
              <a:gd name="connsiteX68" fmla="*/ 5895107 w 13361842"/>
              <a:gd name="connsiteY68" fmla="*/ 3672671 h 8046799"/>
              <a:gd name="connsiteX69" fmla="*/ 6054653 w 13361842"/>
              <a:gd name="connsiteY69" fmla="*/ 3513124 h 8046799"/>
              <a:gd name="connsiteX70" fmla="*/ 6054653 w 13361842"/>
              <a:gd name="connsiteY70" fmla="*/ 669351 h 8046799"/>
              <a:gd name="connsiteX71" fmla="*/ 5895107 w 13361842"/>
              <a:gd name="connsiteY71" fmla="*/ 509803 h 8046799"/>
              <a:gd name="connsiteX72" fmla="*/ 1008790 w 13361842"/>
              <a:gd name="connsiteY72" fmla="*/ 509803 h 8046799"/>
              <a:gd name="connsiteX73" fmla="*/ 849243 w 13361842"/>
              <a:gd name="connsiteY73" fmla="*/ 669350 h 8046799"/>
              <a:gd name="connsiteX74" fmla="*/ 849243 w 13361842"/>
              <a:gd name="connsiteY74" fmla="*/ 1798625 h 8046799"/>
              <a:gd name="connsiteX75" fmla="*/ 1008790 w 13361842"/>
              <a:gd name="connsiteY75" fmla="*/ 1958171 h 8046799"/>
              <a:gd name="connsiteX76" fmla="*/ 1646958 w 13361842"/>
              <a:gd name="connsiteY76" fmla="*/ 1958171 h 8046799"/>
              <a:gd name="connsiteX77" fmla="*/ 1806505 w 13361842"/>
              <a:gd name="connsiteY77" fmla="*/ 1798625 h 8046799"/>
              <a:gd name="connsiteX78" fmla="*/ 1806505 w 13361842"/>
              <a:gd name="connsiteY78" fmla="*/ 669350 h 8046799"/>
              <a:gd name="connsiteX79" fmla="*/ 1646958 w 13361842"/>
              <a:gd name="connsiteY79" fmla="*/ 509803 h 8046799"/>
              <a:gd name="connsiteX80" fmla="*/ 11629163 w 13361842"/>
              <a:gd name="connsiteY80" fmla="*/ 509802 h 8046799"/>
              <a:gd name="connsiteX81" fmla="*/ 11469616 w 13361842"/>
              <a:gd name="connsiteY81" fmla="*/ 669349 h 8046799"/>
              <a:gd name="connsiteX82" fmla="*/ 11469616 w 13361842"/>
              <a:gd name="connsiteY82" fmla="*/ 6379580 h 8046799"/>
              <a:gd name="connsiteX83" fmla="*/ 11629163 w 13361842"/>
              <a:gd name="connsiteY83" fmla="*/ 6539127 h 8046799"/>
              <a:gd name="connsiteX84" fmla="*/ 12267331 w 13361842"/>
              <a:gd name="connsiteY84" fmla="*/ 6539127 h 8046799"/>
              <a:gd name="connsiteX85" fmla="*/ 12426878 w 13361842"/>
              <a:gd name="connsiteY85" fmla="*/ 6379580 h 8046799"/>
              <a:gd name="connsiteX86" fmla="*/ 12426878 w 13361842"/>
              <a:gd name="connsiteY86" fmla="*/ 669349 h 8046799"/>
              <a:gd name="connsiteX87" fmla="*/ 12267331 w 13361842"/>
              <a:gd name="connsiteY87" fmla="*/ 509802 h 8046799"/>
              <a:gd name="connsiteX88" fmla="*/ 0 w 13361842"/>
              <a:gd name="connsiteY88" fmla="*/ 0 h 8046799"/>
              <a:gd name="connsiteX89" fmla="*/ 13361842 w 13361842"/>
              <a:gd name="connsiteY89" fmla="*/ 0 h 8046799"/>
              <a:gd name="connsiteX90" fmla="*/ 13361842 w 13361842"/>
              <a:gd name="connsiteY90" fmla="*/ 8046799 h 8046799"/>
              <a:gd name="connsiteX91" fmla="*/ 0 w 13361842"/>
              <a:gd name="connsiteY91" fmla="*/ 8046799 h 804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3361842" h="8046799">
                <a:moveTo>
                  <a:pt x="4194901" y="509804"/>
                </a:moveTo>
                <a:cubicBezTo>
                  <a:pt x="4106786" y="509804"/>
                  <a:pt x="4035354" y="581236"/>
                  <a:pt x="4035354" y="669351"/>
                </a:cubicBezTo>
                <a:lnTo>
                  <a:pt x="4035354" y="3155938"/>
                </a:lnTo>
                <a:cubicBezTo>
                  <a:pt x="4035354" y="3244053"/>
                  <a:pt x="4106786" y="3315485"/>
                  <a:pt x="4194901" y="3315485"/>
                </a:cubicBezTo>
                <a:lnTo>
                  <a:pt x="4833068" y="3315485"/>
                </a:lnTo>
                <a:cubicBezTo>
                  <a:pt x="4921183" y="3315485"/>
                  <a:pt x="4992615" y="3244053"/>
                  <a:pt x="4992615" y="3155938"/>
                </a:cubicBezTo>
                <a:lnTo>
                  <a:pt x="4992615" y="669351"/>
                </a:lnTo>
                <a:cubicBezTo>
                  <a:pt x="4992615" y="581236"/>
                  <a:pt x="4921183" y="509804"/>
                  <a:pt x="4833068" y="509804"/>
                </a:cubicBezTo>
                <a:close/>
                <a:moveTo>
                  <a:pt x="3132864" y="509804"/>
                </a:moveTo>
                <a:cubicBezTo>
                  <a:pt x="3044749" y="509804"/>
                  <a:pt x="2973317" y="581236"/>
                  <a:pt x="2973317" y="669351"/>
                </a:cubicBezTo>
                <a:lnTo>
                  <a:pt x="2973317" y="2648506"/>
                </a:lnTo>
                <a:cubicBezTo>
                  <a:pt x="2973317" y="2736621"/>
                  <a:pt x="3044749" y="2808053"/>
                  <a:pt x="3132864" y="2808053"/>
                </a:cubicBezTo>
                <a:lnTo>
                  <a:pt x="3771032" y="2808053"/>
                </a:lnTo>
                <a:cubicBezTo>
                  <a:pt x="3859147" y="2808053"/>
                  <a:pt x="3930579" y="2736621"/>
                  <a:pt x="3930579" y="2648506"/>
                </a:cubicBezTo>
                <a:lnTo>
                  <a:pt x="3930579" y="669351"/>
                </a:lnTo>
                <a:cubicBezTo>
                  <a:pt x="3930579" y="581236"/>
                  <a:pt x="3859147" y="509804"/>
                  <a:pt x="3771032" y="509804"/>
                </a:cubicBezTo>
                <a:close/>
                <a:moveTo>
                  <a:pt x="2070827" y="509804"/>
                </a:moveTo>
                <a:cubicBezTo>
                  <a:pt x="1982712" y="509804"/>
                  <a:pt x="1911280" y="581236"/>
                  <a:pt x="1911280" y="669351"/>
                </a:cubicBezTo>
                <a:lnTo>
                  <a:pt x="1911280" y="2212963"/>
                </a:lnTo>
                <a:cubicBezTo>
                  <a:pt x="1911280" y="2301077"/>
                  <a:pt x="1982712" y="2372509"/>
                  <a:pt x="2070827" y="2372509"/>
                </a:cubicBezTo>
                <a:lnTo>
                  <a:pt x="2708996" y="2372509"/>
                </a:lnTo>
                <a:cubicBezTo>
                  <a:pt x="2797110" y="2372509"/>
                  <a:pt x="2868542" y="2301077"/>
                  <a:pt x="2868542" y="2212963"/>
                </a:cubicBezTo>
                <a:lnTo>
                  <a:pt x="2868542" y="669351"/>
                </a:lnTo>
                <a:cubicBezTo>
                  <a:pt x="2868542" y="581236"/>
                  <a:pt x="2797110" y="509804"/>
                  <a:pt x="2708996" y="509804"/>
                </a:cubicBezTo>
                <a:close/>
                <a:moveTo>
                  <a:pt x="10567122" y="509803"/>
                </a:moveTo>
                <a:cubicBezTo>
                  <a:pt x="10479007" y="509803"/>
                  <a:pt x="10407575" y="581235"/>
                  <a:pt x="10407575" y="669350"/>
                </a:cubicBezTo>
                <a:lnTo>
                  <a:pt x="10407575" y="5999150"/>
                </a:lnTo>
                <a:cubicBezTo>
                  <a:pt x="10407575" y="6087265"/>
                  <a:pt x="10479007" y="6158697"/>
                  <a:pt x="10567122" y="6158697"/>
                </a:cubicBezTo>
                <a:lnTo>
                  <a:pt x="11205290" y="6158697"/>
                </a:lnTo>
                <a:cubicBezTo>
                  <a:pt x="11293405" y="6158697"/>
                  <a:pt x="11364837" y="6087265"/>
                  <a:pt x="11364837" y="5999150"/>
                </a:cubicBezTo>
                <a:lnTo>
                  <a:pt x="11364837" y="669350"/>
                </a:lnTo>
                <a:cubicBezTo>
                  <a:pt x="11364837" y="581235"/>
                  <a:pt x="11293405" y="509803"/>
                  <a:pt x="11205290" y="509803"/>
                </a:cubicBezTo>
                <a:close/>
                <a:moveTo>
                  <a:pt x="9505085" y="509803"/>
                </a:moveTo>
                <a:cubicBezTo>
                  <a:pt x="9416970" y="509803"/>
                  <a:pt x="9345538" y="581235"/>
                  <a:pt x="9345538" y="669350"/>
                </a:cubicBezTo>
                <a:lnTo>
                  <a:pt x="9345538" y="5670537"/>
                </a:lnTo>
                <a:cubicBezTo>
                  <a:pt x="9345538" y="5758652"/>
                  <a:pt x="9416970" y="5830084"/>
                  <a:pt x="9505085" y="5830084"/>
                </a:cubicBezTo>
                <a:lnTo>
                  <a:pt x="10143253" y="5830084"/>
                </a:lnTo>
                <a:cubicBezTo>
                  <a:pt x="10231368" y="5830084"/>
                  <a:pt x="10302800" y="5758652"/>
                  <a:pt x="10302800" y="5670537"/>
                </a:cubicBezTo>
                <a:lnTo>
                  <a:pt x="10302800" y="669350"/>
                </a:lnTo>
                <a:cubicBezTo>
                  <a:pt x="10302800" y="581235"/>
                  <a:pt x="10231368" y="509803"/>
                  <a:pt x="10143253" y="509803"/>
                </a:cubicBezTo>
                <a:close/>
                <a:moveTo>
                  <a:pt x="8443048" y="509803"/>
                </a:moveTo>
                <a:cubicBezTo>
                  <a:pt x="8354933" y="509803"/>
                  <a:pt x="8283501" y="581235"/>
                  <a:pt x="8283501" y="669350"/>
                </a:cubicBezTo>
                <a:lnTo>
                  <a:pt x="8283501" y="5141900"/>
                </a:lnTo>
                <a:cubicBezTo>
                  <a:pt x="8283501" y="5230015"/>
                  <a:pt x="8354933" y="5301447"/>
                  <a:pt x="8443048" y="5301447"/>
                </a:cubicBezTo>
                <a:lnTo>
                  <a:pt x="9081216" y="5301447"/>
                </a:lnTo>
                <a:cubicBezTo>
                  <a:pt x="9169331" y="5301447"/>
                  <a:pt x="9240763" y="5230015"/>
                  <a:pt x="9240763" y="5141900"/>
                </a:cubicBezTo>
                <a:lnTo>
                  <a:pt x="9240763" y="669350"/>
                </a:lnTo>
                <a:cubicBezTo>
                  <a:pt x="9240763" y="581235"/>
                  <a:pt x="9169331" y="509803"/>
                  <a:pt x="9081216" y="509803"/>
                </a:cubicBezTo>
                <a:close/>
                <a:moveTo>
                  <a:pt x="7381011" y="509803"/>
                </a:moveTo>
                <a:cubicBezTo>
                  <a:pt x="7292896" y="509803"/>
                  <a:pt x="7221464" y="581235"/>
                  <a:pt x="7221464" y="669350"/>
                </a:cubicBezTo>
                <a:lnTo>
                  <a:pt x="7221464" y="4698988"/>
                </a:lnTo>
                <a:cubicBezTo>
                  <a:pt x="7221464" y="4787103"/>
                  <a:pt x="7292896" y="4858535"/>
                  <a:pt x="7381011" y="4858535"/>
                </a:cubicBezTo>
                <a:lnTo>
                  <a:pt x="8019179" y="4858535"/>
                </a:lnTo>
                <a:cubicBezTo>
                  <a:pt x="8107294" y="4858535"/>
                  <a:pt x="8178726" y="4787103"/>
                  <a:pt x="8178726" y="4698988"/>
                </a:cubicBezTo>
                <a:lnTo>
                  <a:pt x="8178726" y="669350"/>
                </a:lnTo>
                <a:cubicBezTo>
                  <a:pt x="8178726" y="581235"/>
                  <a:pt x="8107294" y="509803"/>
                  <a:pt x="8019179" y="509803"/>
                </a:cubicBezTo>
                <a:close/>
                <a:moveTo>
                  <a:pt x="6318974" y="509803"/>
                </a:moveTo>
                <a:cubicBezTo>
                  <a:pt x="6230860" y="509803"/>
                  <a:pt x="6159427" y="581234"/>
                  <a:pt x="6159427" y="669350"/>
                </a:cubicBezTo>
                <a:lnTo>
                  <a:pt x="6159427" y="4141774"/>
                </a:lnTo>
                <a:cubicBezTo>
                  <a:pt x="6159427" y="4229889"/>
                  <a:pt x="6230860" y="4301321"/>
                  <a:pt x="6318974" y="4301321"/>
                </a:cubicBezTo>
                <a:lnTo>
                  <a:pt x="6957142" y="4301321"/>
                </a:lnTo>
                <a:cubicBezTo>
                  <a:pt x="7045257" y="4301321"/>
                  <a:pt x="7116689" y="4229889"/>
                  <a:pt x="7116689" y="4141774"/>
                </a:cubicBezTo>
                <a:lnTo>
                  <a:pt x="7116689" y="669350"/>
                </a:lnTo>
                <a:cubicBezTo>
                  <a:pt x="7116689" y="581234"/>
                  <a:pt x="7045257" y="509803"/>
                  <a:pt x="6957142" y="509803"/>
                </a:cubicBezTo>
                <a:close/>
                <a:moveTo>
                  <a:pt x="5256937" y="509803"/>
                </a:moveTo>
                <a:cubicBezTo>
                  <a:pt x="5168822" y="509803"/>
                  <a:pt x="5097391" y="581236"/>
                  <a:pt x="5097391" y="669351"/>
                </a:cubicBezTo>
                <a:lnTo>
                  <a:pt x="5097391" y="3513124"/>
                </a:lnTo>
                <a:cubicBezTo>
                  <a:pt x="5097391" y="3601239"/>
                  <a:pt x="5168822" y="3672671"/>
                  <a:pt x="5256937" y="3672671"/>
                </a:cubicBezTo>
                <a:lnTo>
                  <a:pt x="5895107" y="3672671"/>
                </a:lnTo>
                <a:cubicBezTo>
                  <a:pt x="5983220" y="3672671"/>
                  <a:pt x="6054653" y="3601239"/>
                  <a:pt x="6054653" y="3513124"/>
                </a:cubicBezTo>
                <a:lnTo>
                  <a:pt x="6054653" y="669351"/>
                </a:lnTo>
                <a:cubicBezTo>
                  <a:pt x="6054653" y="581236"/>
                  <a:pt x="5983220" y="509803"/>
                  <a:pt x="5895107" y="509803"/>
                </a:cubicBezTo>
                <a:close/>
                <a:moveTo>
                  <a:pt x="1008790" y="509803"/>
                </a:moveTo>
                <a:cubicBezTo>
                  <a:pt x="920675" y="509803"/>
                  <a:pt x="849243" y="581235"/>
                  <a:pt x="849243" y="669350"/>
                </a:cubicBezTo>
                <a:lnTo>
                  <a:pt x="849243" y="1798625"/>
                </a:lnTo>
                <a:cubicBezTo>
                  <a:pt x="849243" y="1886740"/>
                  <a:pt x="920675" y="1958171"/>
                  <a:pt x="1008790" y="1958171"/>
                </a:cubicBezTo>
                <a:lnTo>
                  <a:pt x="1646958" y="1958171"/>
                </a:lnTo>
                <a:cubicBezTo>
                  <a:pt x="1735073" y="1958171"/>
                  <a:pt x="1806505" y="1886740"/>
                  <a:pt x="1806505" y="1798625"/>
                </a:cubicBezTo>
                <a:lnTo>
                  <a:pt x="1806505" y="669350"/>
                </a:lnTo>
                <a:cubicBezTo>
                  <a:pt x="1806505" y="581235"/>
                  <a:pt x="1735073" y="509803"/>
                  <a:pt x="1646958" y="509803"/>
                </a:cubicBezTo>
                <a:close/>
                <a:moveTo>
                  <a:pt x="11629163" y="509802"/>
                </a:moveTo>
                <a:cubicBezTo>
                  <a:pt x="11541048" y="509802"/>
                  <a:pt x="11469616" y="581234"/>
                  <a:pt x="11469616" y="669349"/>
                </a:cubicBezTo>
                <a:lnTo>
                  <a:pt x="11469616" y="6379580"/>
                </a:lnTo>
                <a:cubicBezTo>
                  <a:pt x="11469616" y="6467695"/>
                  <a:pt x="11541048" y="6539127"/>
                  <a:pt x="11629163" y="6539127"/>
                </a:cubicBezTo>
                <a:lnTo>
                  <a:pt x="12267331" y="6539127"/>
                </a:lnTo>
                <a:cubicBezTo>
                  <a:pt x="12355446" y="6539127"/>
                  <a:pt x="12426878" y="6467695"/>
                  <a:pt x="12426878" y="6379580"/>
                </a:cubicBezTo>
                <a:lnTo>
                  <a:pt x="12426878" y="669349"/>
                </a:lnTo>
                <a:cubicBezTo>
                  <a:pt x="12426878" y="581234"/>
                  <a:pt x="12355446" y="509802"/>
                  <a:pt x="12267331" y="509802"/>
                </a:cubicBezTo>
                <a:close/>
                <a:moveTo>
                  <a:pt x="0" y="0"/>
                </a:moveTo>
                <a:lnTo>
                  <a:pt x="13361842" y="0"/>
                </a:lnTo>
                <a:lnTo>
                  <a:pt x="13361842" y="8046799"/>
                </a:lnTo>
                <a:lnTo>
                  <a:pt x="0" y="80467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A896AE-2865-433E-9AF8-FEF4388179B2}"/>
              </a:ext>
            </a:extLst>
          </p:cNvPr>
          <p:cNvSpPr txBox="1"/>
          <p:nvPr/>
        </p:nvSpPr>
        <p:spPr>
          <a:xfrm>
            <a:off x="0" y="2896881"/>
            <a:ext cx="9303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600" i="1" dirty="0">
                <a:latin typeface="Arial Black" panose="020B0A04020102020204" pitchFamily="34" charset="0"/>
              </a:rPr>
              <a:t>ХВАТИТ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8EF68C-6626-4A23-BA6C-74AA7F0718A1}"/>
              </a:ext>
            </a:extLst>
          </p:cNvPr>
          <p:cNvSpPr txBox="1"/>
          <p:nvPr/>
        </p:nvSpPr>
        <p:spPr>
          <a:xfrm>
            <a:off x="188687" y="7415907"/>
            <a:ext cx="7010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Impact" panose="020B0806030902050204" pitchFamily="34" charset="0"/>
              </a:rPr>
              <a:t>считать, что ваша</a:t>
            </a:r>
          </a:p>
          <a:p>
            <a:r>
              <a:rPr lang="ru-RU" sz="4400" dirty="0">
                <a:latin typeface="Impact" panose="020B0806030902050204" pitchFamily="34" charset="0"/>
              </a:rPr>
              <a:t>жизнь – чужая </a:t>
            </a:r>
            <a:r>
              <a:rPr lang="ru-RU" sz="4400" dirty="0" err="1">
                <a:latin typeface="Impact" panose="020B0806030902050204" pitchFamily="34" charset="0"/>
              </a:rPr>
              <a:t>ответственнность</a:t>
            </a:r>
            <a:endParaRPr lang="ru-RU" sz="44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996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85045E-5892-43D1-8CD1-36A3D991E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V="1">
            <a:off x="1524000" y="5257799"/>
            <a:ext cx="5791200" cy="47534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0" name="Полилиния: фигура 39">
            <a:extLst>
              <a:ext uri="{FF2B5EF4-FFF2-40B4-BE49-F238E27FC236}">
                <a16:creationId xmlns:a16="http://schemas.microsoft.com/office/drawing/2014/main" id="{A31DA706-0CBC-4680-BF08-05E6E0843B38}"/>
              </a:ext>
            </a:extLst>
          </p:cNvPr>
          <p:cNvSpPr/>
          <p:nvPr/>
        </p:nvSpPr>
        <p:spPr>
          <a:xfrm>
            <a:off x="-584921" y="-508000"/>
            <a:ext cx="13361842" cy="7960400"/>
          </a:xfrm>
          <a:custGeom>
            <a:avLst/>
            <a:gdLst>
              <a:gd name="connsiteX0" fmla="*/ 4194901 w 13361842"/>
              <a:gd name="connsiteY0" fmla="*/ 509804 h 8046799"/>
              <a:gd name="connsiteX1" fmla="*/ 4035354 w 13361842"/>
              <a:gd name="connsiteY1" fmla="*/ 669351 h 8046799"/>
              <a:gd name="connsiteX2" fmla="*/ 4035354 w 13361842"/>
              <a:gd name="connsiteY2" fmla="*/ 3155938 h 8046799"/>
              <a:gd name="connsiteX3" fmla="*/ 4194901 w 13361842"/>
              <a:gd name="connsiteY3" fmla="*/ 3315485 h 8046799"/>
              <a:gd name="connsiteX4" fmla="*/ 4833068 w 13361842"/>
              <a:gd name="connsiteY4" fmla="*/ 3315485 h 8046799"/>
              <a:gd name="connsiteX5" fmla="*/ 4992615 w 13361842"/>
              <a:gd name="connsiteY5" fmla="*/ 3155938 h 8046799"/>
              <a:gd name="connsiteX6" fmla="*/ 4992615 w 13361842"/>
              <a:gd name="connsiteY6" fmla="*/ 669351 h 8046799"/>
              <a:gd name="connsiteX7" fmla="*/ 4833068 w 13361842"/>
              <a:gd name="connsiteY7" fmla="*/ 509804 h 8046799"/>
              <a:gd name="connsiteX8" fmla="*/ 3132864 w 13361842"/>
              <a:gd name="connsiteY8" fmla="*/ 509804 h 8046799"/>
              <a:gd name="connsiteX9" fmla="*/ 2973317 w 13361842"/>
              <a:gd name="connsiteY9" fmla="*/ 669351 h 8046799"/>
              <a:gd name="connsiteX10" fmla="*/ 2973317 w 13361842"/>
              <a:gd name="connsiteY10" fmla="*/ 2648506 h 8046799"/>
              <a:gd name="connsiteX11" fmla="*/ 3132864 w 13361842"/>
              <a:gd name="connsiteY11" fmla="*/ 2808053 h 8046799"/>
              <a:gd name="connsiteX12" fmla="*/ 3771032 w 13361842"/>
              <a:gd name="connsiteY12" fmla="*/ 2808053 h 8046799"/>
              <a:gd name="connsiteX13" fmla="*/ 3930579 w 13361842"/>
              <a:gd name="connsiteY13" fmla="*/ 2648506 h 8046799"/>
              <a:gd name="connsiteX14" fmla="*/ 3930579 w 13361842"/>
              <a:gd name="connsiteY14" fmla="*/ 669351 h 8046799"/>
              <a:gd name="connsiteX15" fmla="*/ 3771032 w 13361842"/>
              <a:gd name="connsiteY15" fmla="*/ 509804 h 8046799"/>
              <a:gd name="connsiteX16" fmla="*/ 2070827 w 13361842"/>
              <a:gd name="connsiteY16" fmla="*/ 509804 h 8046799"/>
              <a:gd name="connsiteX17" fmla="*/ 1911280 w 13361842"/>
              <a:gd name="connsiteY17" fmla="*/ 669351 h 8046799"/>
              <a:gd name="connsiteX18" fmla="*/ 1911280 w 13361842"/>
              <a:gd name="connsiteY18" fmla="*/ 2212963 h 8046799"/>
              <a:gd name="connsiteX19" fmla="*/ 2070827 w 13361842"/>
              <a:gd name="connsiteY19" fmla="*/ 2372509 h 8046799"/>
              <a:gd name="connsiteX20" fmla="*/ 2708996 w 13361842"/>
              <a:gd name="connsiteY20" fmla="*/ 2372509 h 8046799"/>
              <a:gd name="connsiteX21" fmla="*/ 2868542 w 13361842"/>
              <a:gd name="connsiteY21" fmla="*/ 2212963 h 8046799"/>
              <a:gd name="connsiteX22" fmla="*/ 2868542 w 13361842"/>
              <a:gd name="connsiteY22" fmla="*/ 669351 h 8046799"/>
              <a:gd name="connsiteX23" fmla="*/ 2708996 w 13361842"/>
              <a:gd name="connsiteY23" fmla="*/ 509804 h 8046799"/>
              <a:gd name="connsiteX24" fmla="*/ 10567122 w 13361842"/>
              <a:gd name="connsiteY24" fmla="*/ 509803 h 8046799"/>
              <a:gd name="connsiteX25" fmla="*/ 10407575 w 13361842"/>
              <a:gd name="connsiteY25" fmla="*/ 669350 h 8046799"/>
              <a:gd name="connsiteX26" fmla="*/ 10407575 w 13361842"/>
              <a:gd name="connsiteY26" fmla="*/ 5999150 h 8046799"/>
              <a:gd name="connsiteX27" fmla="*/ 10567122 w 13361842"/>
              <a:gd name="connsiteY27" fmla="*/ 6158697 h 8046799"/>
              <a:gd name="connsiteX28" fmla="*/ 11205290 w 13361842"/>
              <a:gd name="connsiteY28" fmla="*/ 6158697 h 8046799"/>
              <a:gd name="connsiteX29" fmla="*/ 11364837 w 13361842"/>
              <a:gd name="connsiteY29" fmla="*/ 5999150 h 8046799"/>
              <a:gd name="connsiteX30" fmla="*/ 11364837 w 13361842"/>
              <a:gd name="connsiteY30" fmla="*/ 669350 h 8046799"/>
              <a:gd name="connsiteX31" fmla="*/ 11205290 w 13361842"/>
              <a:gd name="connsiteY31" fmla="*/ 509803 h 8046799"/>
              <a:gd name="connsiteX32" fmla="*/ 9505085 w 13361842"/>
              <a:gd name="connsiteY32" fmla="*/ 509803 h 8046799"/>
              <a:gd name="connsiteX33" fmla="*/ 9345538 w 13361842"/>
              <a:gd name="connsiteY33" fmla="*/ 669350 h 8046799"/>
              <a:gd name="connsiteX34" fmla="*/ 9345538 w 13361842"/>
              <a:gd name="connsiteY34" fmla="*/ 5670537 h 8046799"/>
              <a:gd name="connsiteX35" fmla="*/ 9505085 w 13361842"/>
              <a:gd name="connsiteY35" fmla="*/ 5830084 h 8046799"/>
              <a:gd name="connsiteX36" fmla="*/ 10143253 w 13361842"/>
              <a:gd name="connsiteY36" fmla="*/ 5830084 h 8046799"/>
              <a:gd name="connsiteX37" fmla="*/ 10302800 w 13361842"/>
              <a:gd name="connsiteY37" fmla="*/ 5670537 h 8046799"/>
              <a:gd name="connsiteX38" fmla="*/ 10302800 w 13361842"/>
              <a:gd name="connsiteY38" fmla="*/ 669350 h 8046799"/>
              <a:gd name="connsiteX39" fmla="*/ 10143253 w 13361842"/>
              <a:gd name="connsiteY39" fmla="*/ 509803 h 8046799"/>
              <a:gd name="connsiteX40" fmla="*/ 8443048 w 13361842"/>
              <a:gd name="connsiteY40" fmla="*/ 509803 h 8046799"/>
              <a:gd name="connsiteX41" fmla="*/ 8283501 w 13361842"/>
              <a:gd name="connsiteY41" fmla="*/ 669350 h 8046799"/>
              <a:gd name="connsiteX42" fmla="*/ 8283501 w 13361842"/>
              <a:gd name="connsiteY42" fmla="*/ 5141900 h 8046799"/>
              <a:gd name="connsiteX43" fmla="*/ 8443048 w 13361842"/>
              <a:gd name="connsiteY43" fmla="*/ 5301447 h 8046799"/>
              <a:gd name="connsiteX44" fmla="*/ 9081216 w 13361842"/>
              <a:gd name="connsiteY44" fmla="*/ 5301447 h 8046799"/>
              <a:gd name="connsiteX45" fmla="*/ 9240763 w 13361842"/>
              <a:gd name="connsiteY45" fmla="*/ 5141900 h 8046799"/>
              <a:gd name="connsiteX46" fmla="*/ 9240763 w 13361842"/>
              <a:gd name="connsiteY46" fmla="*/ 669350 h 8046799"/>
              <a:gd name="connsiteX47" fmla="*/ 9081216 w 13361842"/>
              <a:gd name="connsiteY47" fmla="*/ 509803 h 8046799"/>
              <a:gd name="connsiteX48" fmla="*/ 7381011 w 13361842"/>
              <a:gd name="connsiteY48" fmla="*/ 509803 h 8046799"/>
              <a:gd name="connsiteX49" fmla="*/ 7221464 w 13361842"/>
              <a:gd name="connsiteY49" fmla="*/ 669350 h 8046799"/>
              <a:gd name="connsiteX50" fmla="*/ 7221464 w 13361842"/>
              <a:gd name="connsiteY50" fmla="*/ 4698988 h 8046799"/>
              <a:gd name="connsiteX51" fmla="*/ 7381011 w 13361842"/>
              <a:gd name="connsiteY51" fmla="*/ 4858535 h 8046799"/>
              <a:gd name="connsiteX52" fmla="*/ 8019179 w 13361842"/>
              <a:gd name="connsiteY52" fmla="*/ 4858535 h 8046799"/>
              <a:gd name="connsiteX53" fmla="*/ 8178726 w 13361842"/>
              <a:gd name="connsiteY53" fmla="*/ 4698988 h 8046799"/>
              <a:gd name="connsiteX54" fmla="*/ 8178726 w 13361842"/>
              <a:gd name="connsiteY54" fmla="*/ 669350 h 8046799"/>
              <a:gd name="connsiteX55" fmla="*/ 8019179 w 13361842"/>
              <a:gd name="connsiteY55" fmla="*/ 509803 h 8046799"/>
              <a:gd name="connsiteX56" fmla="*/ 6318974 w 13361842"/>
              <a:gd name="connsiteY56" fmla="*/ 509803 h 8046799"/>
              <a:gd name="connsiteX57" fmla="*/ 6159427 w 13361842"/>
              <a:gd name="connsiteY57" fmla="*/ 669350 h 8046799"/>
              <a:gd name="connsiteX58" fmla="*/ 6159427 w 13361842"/>
              <a:gd name="connsiteY58" fmla="*/ 4141774 h 8046799"/>
              <a:gd name="connsiteX59" fmla="*/ 6318974 w 13361842"/>
              <a:gd name="connsiteY59" fmla="*/ 4301321 h 8046799"/>
              <a:gd name="connsiteX60" fmla="*/ 6957142 w 13361842"/>
              <a:gd name="connsiteY60" fmla="*/ 4301321 h 8046799"/>
              <a:gd name="connsiteX61" fmla="*/ 7116689 w 13361842"/>
              <a:gd name="connsiteY61" fmla="*/ 4141774 h 8046799"/>
              <a:gd name="connsiteX62" fmla="*/ 7116689 w 13361842"/>
              <a:gd name="connsiteY62" fmla="*/ 669350 h 8046799"/>
              <a:gd name="connsiteX63" fmla="*/ 6957142 w 13361842"/>
              <a:gd name="connsiteY63" fmla="*/ 509803 h 8046799"/>
              <a:gd name="connsiteX64" fmla="*/ 5256937 w 13361842"/>
              <a:gd name="connsiteY64" fmla="*/ 509803 h 8046799"/>
              <a:gd name="connsiteX65" fmla="*/ 5097391 w 13361842"/>
              <a:gd name="connsiteY65" fmla="*/ 669351 h 8046799"/>
              <a:gd name="connsiteX66" fmla="*/ 5097391 w 13361842"/>
              <a:gd name="connsiteY66" fmla="*/ 3513124 h 8046799"/>
              <a:gd name="connsiteX67" fmla="*/ 5256937 w 13361842"/>
              <a:gd name="connsiteY67" fmla="*/ 3672671 h 8046799"/>
              <a:gd name="connsiteX68" fmla="*/ 5895107 w 13361842"/>
              <a:gd name="connsiteY68" fmla="*/ 3672671 h 8046799"/>
              <a:gd name="connsiteX69" fmla="*/ 6054653 w 13361842"/>
              <a:gd name="connsiteY69" fmla="*/ 3513124 h 8046799"/>
              <a:gd name="connsiteX70" fmla="*/ 6054653 w 13361842"/>
              <a:gd name="connsiteY70" fmla="*/ 669351 h 8046799"/>
              <a:gd name="connsiteX71" fmla="*/ 5895107 w 13361842"/>
              <a:gd name="connsiteY71" fmla="*/ 509803 h 8046799"/>
              <a:gd name="connsiteX72" fmla="*/ 1008790 w 13361842"/>
              <a:gd name="connsiteY72" fmla="*/ 509803 h 8046799"/>
              <a:gd name="connsiteX73" fmla="*/ 849243 w 13361842"/>
              <a:gd name="connsiteY73" fmla="*/ 669350 h 8046799"/>
              <a:gd name="connsiteX74" fmla="*/ 849243 w 13361842"/>
              <a:gd name="connsiteY74" fmla="*/ 1798625 h 8046799"/>
              <a:gd name="connsiteX75" fmla="*/ 1008790 w 13361842"/>
              <a:gd name="connsiteY75" fmla="*/ 1958171 h 8046799"/>
              <a:gd name="connsiteX76" fmla="*/ 1646958 w 13361842"/>
              <a:gd name="connsiteY76" fmla="*/ 1958171 h 8046799"/>
              <a:gd name="connsiteX77" fmla="*/ 1806505 w 13361842"/>
              <a:gd name="connsiteY77" fmla="*/ 1798625 h 8046799"/>
              <a:gd name="connsiteX78" fmla="*/ 1806505 w 13361842"/>
              <a:gd name="connsiteY78" fmla="*/ 669350 h 8046799"/>
              <a:gd name="connsiteX79" fmla="*/ 1646958 w 13361842"/>
              <a:gd name="connsiteY79" fmla="*/ 509803 h 8046799"/>
              <a:gd name="connsiteX80" fmla="*/ 11629163 w 13361842"/>
              <a:gd name="connsiteY80" fmla="*/ 509802 h 8046799"/>
              <a:gd name="connsiteX81" fmla="*/ 11469616 w 13361842"/>
              <a:gd name="connsiteY81" fmla="*/ 669349 h 8046799"/>
              <a:gd name="connsiteX82" fmla="*/ 11469616 w 13361842"/>
              <a:gd name="connsiteY82" fmla="*/ 6379580 h 8046799"/>
              <a:gd name="connsiteX83" fmla="*/ 11629163 w 13361842"/>
              <a:gd name="connsiteY83" fmla="*/ 6539127 h 8046799"/>
              <a:gd name="connsiteX84" fmla="*/ 12267331 w 13361842"/>
              <a:gd name="connsiteY84" fmla="*/ 6539127 h 8046799"/>
              <a:gd name="connsiteX85" fmla="*/ 12426878 w 13361842"/>
              <a:gd name="connsiteY85" fmla="*/ 6379580 h 8046799"/>
              <a:gd name="connsiteX86" fmla="*/ 12426878 w 13361842"/>
              <a:gd name="connsiteY86" fmla="*/ 669349 h 8046799"/>
              <a:gd name="connsiteX87" fmla="*/ 12267331 w 13361842"/>
              <a:gd name="connsiteY87" fmla="*/ 509802 h 8046799"/>
              <a:gd name="connsiteX88" fmla="*/ 0 w 13361842"/>
              <a:gd name="connsiteY88" fmla="*/ 0 h 8046799"/>
              <a:gd name="connsiteX89" fmla="*/ 13361842 w 13361842"/>
              <a:gd name="connsiteY89" fmla="*/ 0 h 8046799"/>
              <a:gd name="connsiteX90" fmla="*/ 13361842 w 13361842"/>
              <a:gd name="connsiteY90" fmla="*/ 8046799 h 8046799"/>
              <a:gd name="connsiteX91" fmla="*/ 0 w 13361842"/>
              <a:gd name="connsiteY91" fmla="*/ 8046799 h 804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3361842" h="8046799">
                <a:moveTo>
                  <a:pt x="4194901" y="509804"/>
                </a:moveTo>
                <a:cubicBezTo>
                  <a:pt x="4106786" y="509804"/>
                  <a:pt x="4035354" y="581236"/>
                  <a:pt x="4035354" y="669351"/>
                </a:cubicBezTo>
                <a:lnTo>
                  <a:pt x="4035354" y="3155938"/>
                </a:lnTo>
                <a:cubicBezTo>
                  <a:pt x="4035354" y="3244053"/>
                  <a:pt x="4106786" y="3315485"/>
                  <a:pt x="4194901" y="3315485"/>
                </a:cubicBezTo>
                <a:lnTo>
                  <a:pt x="4833068" y="3315485"/>
                </a:lnTo>
                <a:cubicBezTo>
                  <a:pt x="4921183" y="3315485"/>
                  <a:pt x="4992615" y="3244053"/>
                  <a:pt x="4992615" y="3155938"/>
                </a:cubicBezTo>
                <a:lnTo>
                  <a:pt x="4992615" y="669351"/>
                </a:lnTo>
                <a:cubicBezTo>
                  <a:pt x="4992615" y="581236"/>
                  <a:pt x="4921183" y="509804"/>
                  <a:pt x="4833068" y="509804"/>
                </a:cubicBezTo>
                <a:close/>
                <a:moveTo>
                  <a:pt x="3132864" y="509804"/>
                </a:moveTo>
                <a:cubicBezTo>
                  <a:pt x="3044749" y="509804"/>
                  <a:pt x="2973317" y="581236"/>
                  <a:pt x="2973317" y="669351"/>
                </a:cubicBezTo>
                <a:lnTo>
                  <a:pt x="2973317" y="2648506"/>
                </a:lnTo>
                <a:cubicBezTo>
                  <a:pt x="2973317" y="2736621"/>
                  <a:pt x="3044749" y="2808053"/>
                  <a:pt x="3132864" y="2808053"/>
                </a:cubicBezTo>
                <a:lnTo>
                  <a:pt x="3771032" y="2808053"/>
                </a:lnTo>
                <a:cubicBezTo>
                  <a:pt x="3859147" y="2808053"/>
                  <a:pt x="3930579" y="2736621"/>
                  <a:pt x="3930579" y="2648506"/>
                </a:cubicBezTo>
                <a:lnTo>
                  <a:pt x="3930579" y="669351"/>
                </a:lnTo>
                <a:cubicBezTo>
                  <a:pt x="3930579" y="581236"/>
                  <a:pt x="3859147" y="509804"/>
                  <a:pt x="3771032" y="509804"/>
                </a:cubicBezTo>
                <a:close/>
                <a:moveTo>
                  <a:pt x="2070827" y="509804"/>
                </a:moveTo>
                <a:cubicBezTo>
                  <a:pt x="1982712" y="509804"/>
                  <a:pt x="1911280" y="581236"/>
                  <a:pt x="1911280" y="669351"/>
                </a:cubicBezTo>
                <a:lnTo>
                  <a:pt x="1911280" y="2212963"/>
                </a:lnTo>
                <a:cubicBezTo>
                  <a:pt x="1911280" y="2301077"/>
                  <a:pt x="1982712" y="2372509"/>
                  <a:pt x="2070827" y="2372509"/>
                </a:cubicBezTo>
                <a:lnTo>
                  <a:pt x="2708996" y="2372509"/>
                </a:lnTo>
                <a:cubicBezTo>
                  <a:pt x="2797110" y="2372509"/>
                  <a:pt x="2868542" y="2301077"/>
                  <a:pt x="2868542" y="2212963"/>
                </a:cubicBezTo>
                <a:lnTo>
                  <a:pt x="2868542" y="669351"/>
                </a:lnTo>
                <a:cubicBezTo>
                  <a:pt x="2868542" y="581236"/>
                  <a:pt x="2797110" y="509804"/>
                  <a:pt x="2708996" y="509804"/>
                </a:cubicBezTo>
                <a:close/>
                <a:moveTo>
                  <a:pt x="10567122" y="509803"/>
                </a:moveTo>
                <a:cubicBezTo>
                  <a:pt x="10479007" y="509803"/>
                  <a:pt x="10407575" y="581235"/>
                  <a:pt x="10407575" y="669350"/>
                </a:cubicBezTo>
                <a:lnTo>
                  <a:pt x="10407575" y="5999150"/>
                </a:lnTo>
                <a:cubicBezTo>
                  <a:pt x="10407575" y="6087265"/>
                  <a:pt x="10479007" y="6158697"/>
                  <a:pt x="10567122" y="6158697"/>
                </a:cubicBezTo>
                <a:lnTo>
                  <a:pt x="11205290" y="6158697"/>
                </a:lnTo>
                <a:cubicBezTo>
                  <a:pt x="11293405" y="6158697"/>
                  <a:pt x="11364837" y="6087265"/>
                  <a:pt x="11364837" y="5999150"/>
                </a:cubicBezTo>
                <a:lnTo>
                  <a:pt x="11364837" y="669350"/>
                </a:lnTo>
                <a:cubicBezTo>
                  <a:pt x="11364837" y="581235"/>
                  <a:pt x="11293405" y="509803"/>
                  <a:pt x="11205290" y="509803"/>
                </a:cubicBezTo>
                <a:close/>
                <a:moveTo>
                  <a:pt x="9505085" y="509803"/>
                </a:moveTo>
                <a:cubicBezTo>
                  <a:pt x="9416970" y="509803"/>
                  <a:pt x="9345538" y="581235"/>
                  <a:pt x="9345538" y="669350"/>
                </a:cubicBezTo>
                <a:lnTo>
                  <a:pt x="9345538" y="5670537"/>
                </a:lnTo>
                <a:cubicBezTo>
                  <a:pt x="9345538" y="5758652"/>
                  <a:pt x="9416970" y="5830084"/>
                  <a:pt x="9505085" y="5830084"/>
                </a:cubicBezTo>
                <a:lnTo>
                  <a:pt x="10143253" y="5830084"/>
                </a:lnTo>
                <a:cubicBezTo>
                  <a:pt x="10231368" y="5830084"/>
                  <a:pt x="10302800" y="5758652"/>
                  <a:pt x="10302800" y="5670537"/>
                </a:cubicBezTo>
                <a:lnTo>
                  <a:pt x="10302800" y="669350"/>
                </a:lnTo>
                <a:cubicBezTo>
                  <a:pt x="10302800" y="581235"/>
                  <a:pt x="10231368" y="509803"/>
                  <a:pt x="10143253" y="509803"/>
                </a:cubicBezTo>
                <a:close/>
                <a:moveTo>
                  <a:pt x="8443048" y="509803"/>
                </a:moveTo>
                <a:cubicBezTo>
                  <a:pt x="8354933" y="509803"/>
                  <a:pt x="8283501" y="581235"/>
                  <a:pt x="8283501" y="669350"/>
                </a:cubicBezTo>
                <a:lnTo>
                  <a:pt x="8283501" y="5141900"/>
                </a:lnTo>
                <a:cubicBezTo>
                  <a:pt x="8283501" y="5230015"/>
                  <a:pt x="8354933" y="5301447"/>
                  <a:pt x="8443048" y="5301447"/>
                </a:cubicBezTo>
                <a:lnTo>
                  <a:pt x="9081216" y="5301447"/>
                </a:lnTo>
                <a:cubicBezTo>
                  <a:pt x="9169331" y="5301447"/>
                  <a:pt x="9240763" y="5230015"/>
                  <a:pt x="9240763" y="5141900"/>
                </a:cubicBezTo>
                <a:lnTo>
                  <a:pt x="9240763" y="669350"/>
                </a:lnTo>
                <a:cubicBezTo>
                  <a:pt x="9240763" y="581235"/>
                  <a:pt x="9169331" y="509803"/>
                  <a:pt x="9081216" y="509803"/>
                </a:cubicBezTo>
                <a:close/>
                <a:moveTo>
                  <a:pt x="7381011" y="509803"/>
                </a:moveTo>
                <a:cubicBezTo>
                  <a:pt x="7292896" y="509803"/>
                  <a:pt x="7221464" y="581235"/>
                  <a:pt x="7221464" y="669350"/>
                </a:cubicBezTo>
                <a:lnTo>
                  <a:pt x="7221464" y="4698988"/>
                </a:lnTo>
                <a:cubicBezTo>
                  <a:pt x="7221464" y="4787103"/>
                  <a:pt x="7292896" y="4858535"/>
                  <a:pt x="7381011" y="4858535"/>
                </a:cubicBezTo>
                <a:lnTo>
                  <a:pt x="8019179" y="4858535"/>
                </a:lnTo>
                <a:cubicBezTo>
                  <a:pt x="8107294" y="4858535"/>
                  <a:pt x="8178726" y="4787103"/>
                  <a:pt x="8178726" y="4698988"/>
                </a:cubicBezTo>
                <a:lnTo>
                  <a:pt x="8178726" y="669350"/>
                </a:lnTo>
                <a:cubicBezTo>
                  <a:pt x="8178726" y="581235"/>
                  <a:pt x="8107294" y="509803"/>
                  <a:pt x="8019179" y="509803"/>
                </a:cubicBezTo>
                <a:close/>
                <a:moveTo>
                  <a:pt x="6318974" y="509803"/>
                </a:moveTo>
                <a:cubicBezTo>
                  <a:pt x="6230860" y="509803"/>
                  <a:pt x="6159427" y="581234"/>
                  <a:pt x="6159427" y="669350"/>
                </a:cubicBezTo>
                <a:lnTo>
                  <a:pt x="6159427" y="4141774"/>
                </a:lnTo>
                <a:cubicBezTo>
                  <a:pt x="6159427" y="4229889"/>
                  <a:pt x="6230860" y="4301321"/>
                  <a:pt x="6318974" y="4301321"/>
                </a:cubicBezTo>
                <a:lnTo>
                  <a:pt x="6957142" y="4301321"/>
                </a:lnTo>
                <a:cubicBezTo>
                  <a:pt x="7045257" y="4301321"/>
                  <a:pt x="7116689" y="4229889"/>
                  <a:pt x="7116689" y="4141774"/>
                </a:cubicBezTo>
                <a:lnTo>
                  <a:pt x="7116689" y="669350"/>
                </a:lnTo>
                <a:cubicBezTo>
                  <a:pt x="7116689" y="581234"/>
                  <a:pt x="7045257" y="509803"/>
                  <a:pt x="6957142" y="509803"/>
                </a:cubicBezTo>
                <a:close/>
                <a:moveTo>
                  <a:pt x="5256937" y="509803"/>
                </a:moveTo>
                <a:cubicBezTo>
                  <a:pt x="5168822" y="509803"/>
                  <a:pt x="5097391" y="581236"/>
                  <a:pt x="5097391" y="669351"/>
                </a:cubicBezTo>
                <a:lnTo>
                  <a:pt x="5097391" y="3513124"/>
                </a:lnTo>
                <a:cubicBezTo>
                  <a:pt x="5097391" y="3601239"/>
                  <a:pt x="5168822" y="3672671"/>
                  <a:pt x="5256937" y="3672671"/>
                </a:cubicBezTo>
                <a:lnTo>
                  <a:pt x="5895107" y="3672671"/>
                </a:lnTo>
                <a:cubicBezTo>
                  <a:pt x="5983220" y="3672671"/>
                  <a:pt x="6054653" y="3601239"/>
                  <a:pt x="6054653" y="3513124"/>
                </a:cubicBezTo>
                <a:lnTo>
                  <a:pt x="6054653" y="669351"/>
                </a:lnTo>
                <a:cubicBezTo>
                  <a:pt x="6054653" y="581236"/>
                  <a:pt x="5983220" y="509803"/>
                  <a:pt x="5895107" y="509803"/>
                </a:cubicBezTo>
                <a:close/>
                <a:moveTo>
                  <a:pt x="1008790" y="509803"/>
                </a:moveTo>
                <a:cubicBezTo>
                  <a:pt x="920675" y="509803"/>
                  <a:pt x="849243" y="581235"/>
                  <a:pt x="849243" y="669350"/>
                </a:cubicBezTo>
                <a:lnTo>
                  <a:pt x="849243" y="1798625"/>
                </a:lnTo>
                <a:cubicBezTo>
                  <a:pt x="849243" y="1886740"/>
                  <a:pt x="920675" y="1958171"/>
                  <a:pt x="1008790" y="1958171"/>
                </a:cubicBezTo>
                <a:lnTo>
                  <a:pt x="1646958" y="1958171"/>
                </a:lnTo>
                <a:cubicBezTo>
                  <a:pt x="1735073" y="1958171"/>
                  <a:pt x="1806505" y="1886740"/>
                  <a:pt x="1806505" y="1798625"/>
                </a:cubicBezTo>
                <a:lnTo>
                  <a:pt x="1806505" y="669350"/>
                </a:lnTo>
                <a:cubicBezTo>
                  <a:pt x="1806505" y="581235"/>
                  <a:pt x="1735073" y="509803"/>
                  <a:pt x="1646958" y="509803"/>
                </a:cubicBezTo>
                <a:close/>
                <a:moveTo>
                  <a:pt x="11629163" y="509802"/>
                </a:moveTo>
                <a:cubicBezTo>
                  <a:pt x="11541048" y="509802"/>
                  <a:pt x="11469616" y="581234"/>
                  <a:pt x="11469616" y="669349"/>
                </a:cubicBezTo>
                <a:lnTo>
                  <a:pt x="11469616" y="6379580"/>
                </a:lnTo>
                <a:cubicBezTo>
                  <a:pt x="11469616" y="6467695"/>
                  <a:pt x="11541048" y="6539127"/>
                  <a:pt x="11629163" y="6539127"/>
                </a:cubicBezTo>
                <a:lnTo>
                  <a:pt x="12267331" y="6539127"/>
                </a:lnTo>
                <a:cubicBezTo>
                  <a:pt x="12355446" y="6539127"/>
                  <a:pt x="12426878" y="6467695"/>
                  <a:pt x="12426878" y="6379580"/>
                </a:cubicBezTo>
                <a:lnTo>
                  <a:pt x="12426878" y="669349"/>
                </a:lnTo>
                <a:cubicBezTo>
                  <a:pt x="12426878" y="581234"/>
                  <a:pt x="12355446" y="509802"/>
                  <a:pt x="12267331" y="509802"/>
                </a:cubicBezTo>
                <a:close/>
                <a:moveTo>
                  <a:pt x="0" y="0"/>
                </a:moveTo>
                <a:lnTo>
                  <a:pt x="13361842" y="0"/>
                </a:lnTo>
                <a:lnTo>
                  <a:pt x="13361842" y="8046799"/>
                </a:lnTo>
                <a:lnTo>
                  <a:pt x="0" y="80467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A896AE-2865-433E-9AF8-FEF4388179B2}"/>
              </a:ext>
            </a:extLst>
          </p:cNvPr>
          <p:cNvSpPr txBox="1"/>
          <p:nvPr/>
        </p:nvSpPr>
        <p:spPr>
          <a:xfrm>
            <a:off x="-43543" y="3532565"/>
            <a:ext cx="5471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i="1" dirty="0">
                <a:latin typeface="Arial Black" panose="020B0A04020102020204" pitchFamily="34" charset="0"/>
              </a:rPr>
              <a:t>ХВАТИТ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0CDA38-5CE1-4B21-9120-664F340C8EF2}"/>
              </a:ext>
            </a:extLst>
          </p:cNvPr>
          <p:cNvSpPr txBox="1"/>
          <p:nvPr/>
        </p:nvSpPr>
        <p:spPr>
          <a:xfrm>
            <a:off x="0" y="4572000"/>
            <a:ext cx="7010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Impact" panose="020B0806030902050204" pitchFamily="34" charset="0"/>
              </a:rPr>
              <a:t>считать, что ваша</a:t>
            </a:r>
          </a:p>
          <a:p>
            <a:r>
              <a:rPr lang="ru-RU" sz="4400" dirty="0">
                <a:latin typeface="Impact" panose="020B0806030902050204" pitchFamily="34" charset="0"/>
              </a:rPr>
              <a:t>жизнь – чужая ответственность</a:t>
            </a:r>
          </a:p>
        </p:txBody>
      </p:sp>
    </p:spTree>
    <p:extLst>
      <p:ext uri="{BB962C8B-B14F-4D97-AF65-F5344CB8AC3E}">
        <p14:creationId xmlns:p14="http://schemas.microsoft.com/office/powerpoint/2010/main" val="2550478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640B9BAD-84C9-4734-9F4A-78474684E142}"/>
              </a:ext>
            </a:extLst>
          </p:cNvPr>
          <p:cNvSpPr/>
          <p:nvPr/>
        </p:nvSpPr>
        <p:spPr>
          <a:xfrm>
            <a:off x="12729029" y="-1"/>
            <a:ext cx="4470400" cy="13251543"/>
          </a:xfrm>
          <a:custGeom>
            <a:avLst/>
            <a:gdLst>
              <a:gd name="connsiteX0" fmla="*/ 4194901 w 13361842"/>
              <a:gd name="connsiteY0" fmla="*/ 509804 h 8046799"/>
              <a:gd name="connsiteX1" fmla="*/ 4035354 w 13361842"/>
              <a:gd name="connsiteY1" fmla="*/ 669351 h 8046799"/>
              <a:gd name="connsiteX2" fmla="*/ 4035354 w 13361842"/>
              <a:gd name="connsiteY2" fmla="*/ 3155938 h 8046799"/>
              <a:gd name="connsiteX3" fmla="*/ 4194901 w 13361842"/>
              <a:gd name="connsiteY3" fmla="*/ 3315485 h 8046799"/>
              <a:gd name="connsiteX4" fmla="*/ 4833068 w 13361842"/>
              <a:gd name="connsiteY4" fmla="*/ 3315485 h 8046799"/>
              <a:gd name="connsiteX5" fmla="*/ 4992615 w 13361842"/>
              <a:gd name="connsiteY5" fmla="*/ 3155938 h 8046799"/>
              <a:gd name="connsiteX6" fmla="*/ 4992615 w 13361842"/>
              <a:gd name="connsiteY6" fmla="*/ 669351 h 8046799"/>
              <a:gd name="connsiteX7" fmla="*/ 4833068 w 13361842"/>
              <a:gd name="connsiteY7" fmla="*/ 509804 h 8046799"/>
              <a:gd name="connsiteX8" fmla="*/ 3132864 w 13361842"/>
              <a:gd name="connsiteY8" fmla="*/ 509804 h 8046799"/>
              <a:gd name="connsiteX9" fmla="*/ 2973317 w 13361842"/>
              <a:gd name="connsiteY9" fmla="*/ 669351 h 8046799"/>
              <a:gd name="connsiteX10" fmla="*/ 2973317 w 13361842"/>
              <a:gd name="connsiteY10" fmla="*/ 2648506 h 8046799"/>
              <a:gd name="connsiteX11" fmla="*/ 3132864 w 13361842"/>
              <a:gd name="connsiteY11" fmla="*/ 2808053 h 8046799"/>
              <a:gd name="connsiteX12" fmla="*/ 3771032 w 13361842"/>
              <a:gd name="connsiteY12" fmla="*/ 2808053 h 8046799"/>
              <a:gd name="connsiteX13" fmla="*/ 3930579 w 13361842"/>
              <a:gd name="connsiteY13" fmla="*/ 2648506 h 8046799"/>
              <a:gd name="connsiteX14" fmla="*/ 3930579 w 13361842"/>
              <a:gd name="connsiteY14" fmla="*/ 669351 h 8046799"/>
              <a:gd name="connsiteX15" fmla="*/ 3771032 w 13361842"/>
              <a:gd name="connsiteY15" fmla="*/ 509804 h 8046799"/>
              <a:gd name="connsiteX16" fmla="*/ 2070827 w 13361842"/>
              <a:gd name="connsiteY16" fmla="*/ 509804 h 8046799"/>
              <a:gd name="connsiteX17" fmla="*/ 1911280 w 13361842"/>
              <a:gd name="connsiteY17" fmla="*/ 669351 h 8046799"/>
              <a:gd name="connsiteX18" fmla="*/ 1911280 w 13361842"/>
              <a:gd name="connsiteY18" fmla="*/ 2212963 h 8046799"/>
              <a:gd name="connsiteX19" fmla="*/ 2070827 w 13361842"/>
              <a:gd name="connsiteY19" fmla="*/ 2372509 h 8046799"/>
              <a:gd name="connsiteX20" fmla="*/ 2708996 w 13361842"/>
              <a:gd name="connsiteY20" fmla="*/ 2372509 h 8046799"/>
              <a:gd name="connsiteX21" fmla="*/ 2868542 w 13361842"/>
              <a:gd name="connsiteY21" fmla="*/ 2212963 h 8046799"/>
              <a:gd name="connsiteX22" fmla="*/ 2868542 w 13361842"/>
              <a:gd name="connsiteY22" fmla="*/ 669351 h 8046799"/>
              <a:gd name="connsiteX23" fmla="*/ 2708996 w 13361842"/>
              <a:gd name="connsiteY23" fmla="*/ 509804 h 8046799"/>
              <a:gd name="connsiteX24" fmla="*/ 10567122 w 13361842"/>
              <a:gd name="connsiteY24" fmla="*/ 509803 h 8046799"/>
              <a:gd name="connsiteX25" fmla="*/ 10407575 w 13361842"/>
              <a:gd name="connsiteY25" fmla="*/ 669350 h 8046799"/>
              <a:gd name="connsiteX26" fmla="*/ 10407575 w 13361842"/>
              <a:gd name="connsiteY26" fmla="*/ 5999150 h 8046799"/>
              <a:gd name="connsiteX27" fmla="*/ 10567122 w 13361842"/>
              <a:gd name="connsiteY27" fmla="*/ 6158697 h 8046799"/>
              <a:gd name="connsiteX28" fmla="*/ 11205290 w 13361842"/>
              <a:gd name="connsiteY28" fmla="*/ 6158697 h 8046799"/>
              <a:gd name="connsiteX29" fmla="*/ 11364837 w 13361842"/>
              <a:gd name="connsiteY29" fmla="*/ 5999150 h 8046799"/>
              <a:gd name="connsiteX30" fmla="*/ 11364837 w 13361842"/>
              <a:gd name="connsiteY30" fmla="*/ 669350 h 8046799"/>
              <a:gd name="connsiteX31" fmla="*/ 11205290 w 13361842"/>
              <a:gd name="connsiteY31" fmla="*/ 509803 h 8046799"/>
              <a:gd name="connsiteX32" fmla="*/ 9505085 w 13361842"/>
              <a:gd name="connsiteY32" fmla="*/ 509803 h 8046799"/>
              <a:gd name="connsiteX33" fmla="*/ 9345538 w 13361842"/>
              <a:gd name="connsiteY33" fmla="*/ 669350 h 8046799"/>
              <a:gd name="connsiteX34" fmla="*/ 9345538 w 13361842"/>
              <a:gd name="connsiteY34" fmla="*/ 5670537 h 8046799"/>
              <a:gd name="connsiteX35" fmla="*/ 9505085 w 13361842"/>
              <a:gd name="connsiteY35" fmla="*/ 5830084 h 8046799"/>
              <a:gd name="connsiteX36" fmla="*/ 10143253 w 13361842"/>
              <a:gd name="connsiteY36" fmla="*/ 5830084 h 8046799"/>
              <a:gd name="connsiteX37" fmla="*/ 10302800 w 13361842"/>
              <a:gd name="connsiteY37" fmla="*/ 5670537 h 8046799"/>
              <a:gd name="connsiteX38" fmla="*/ 10302800 w 13361842"/>
              <a:gd name="connsiteY38" fmla="*/ 669350 h 8046799"/>
              <a:gd name="connsiteX39" fmla="*/ 10143253 w 13361842"/>
              <a:gd name="connsiteY39" fmla="*/ 509803 h 8046799"/>
              <a:gd name="connsiteX40" fmla="*/ 8443048 w 13361842"/>
              <a:gd name="connsiteY40" fmla="*/ 509803 h 8046799"/>
              <a:gd name="connsiteX41" fmla="*/ 8283501 w 13361842"/>
              <a:gd name="connsiteY41" fmla="*/ 669350 h 8046799"/>
              <a:gd name="connsiteX42" fmla="*/ 8283501 w 13361842"/>
              <a:gd name="connsiteY42" fmla="*/ 5141900 h 8046799"/>
              <a:gd name="connsiteX43" fmla="*/ 8443048 w 13361842"/>
              <a:gd name="connsiteY43" fmla="*/ 5301447 h 8046799"/>
              <a:gd name="connsiteX44" fmla="*/ 9081216 w 13361842"/>
              <a:gd name="connsiteY44" fmla="*/ 5301447 h 8046799"/>
              <a:gd name="connsiteX45" fmla="*/ 9240763 w 13361842"/>
              <a:gd name="connsiteY45" fmla="*/ 5141900 h 8046799"/>
              <a:gd name="connsiteX46" fmla="*/ 9240763 w 13361842"/>
              <a:gd name="connsiteY46" fmla="*/ 669350 h 8046799"/>
              <a:gd name="connsiteX47" fmla="*/ 9081216 w 13361842"/>
              <a:gd name="connsiteY47" fmla="*/ 509803 h 8046799"/>
              <a:gd name="connsiteX48" fmla="*/ 7381011 w 13361842"/>
              <a:gd name="connsiteY48" fmla="*/ 509803 h 8046799"/>
              <a:gd name="connsiteX49" fmla="*/ 7221464 w 13361842"/>
              <a:gd name="connsiteY49" fmla="*/ 669350 h 8046799"/>
              <a:gd name="connsiteX50" fmla="*/ 7221464 w 13361842"/>
              <a:gd name="connsiteY50" fmla="*/ 4698988 h 8046799"/>
              <a:gd name="connsiteX51" fmla="*/ 7381011 w 13361842"/>
              <a:gd name="connsiteY51" fmla="*/ 4858535 h 8046799"/>
              <a:gd name="connsiteX52" fmla="*/ 8019179 w 13361842"/>
              <a:gd name="connsiteY52" fmla="*/ 4858535 h 8046799"/>
              <a:gd name="connsiteX53" fmla="*/ 8178726 w 13361842"/>
              <a:gd name="connsiteY53" fmla="*/ 4698988 h 8046799"/>
              <a:gd name="connsiteX54" fmla="*/ 8178726 w 13361842"/>
              <a:gd name="connsiteY54" fmla="*/ 669350 h 8046799"/>
              <a:gd name="connsiteX55" fmla="*/ 8019179 w 13361842"/>
              <a:gd name="connsiteY55" fmla="*/ 509803 h 8046799"/>
              <a:gd name="connsiteX56" fmla="*/ 6318974 w 13361842"/>
              <a:gd name="connsiteY56" fmla="*/ 509803 h 8046799"/>
              <a:gd name="connsiteX57" fmla="*/ 6159427 w 13361842"/>
              <a:gd name="connsiteY57" fmla="*/ 669350 h 8046799"/>
              <a:gd name="connsiteX58" fmla="*/ 6159427 w 13361842"/>
              <a:gd name="connsiteY58" fmla="*/ 4141774 h 8046799"/>
              <a:gd name="connsiteX59" fmla="*/ 6318974 w 13361842"/>
              <a:gd name="connsiteY59" fmla="*/ 4301321 h 8046799"/>
              <a:gd name="connsiteX60" fmla="*/ 6957142 w 13361842"/>
              <a:gd name="connsiteY60" fmla="*/ 4301321 h 8046799"/>
              <a:gd name="connsiteX61" fmla="*/ 7116689 w 13361842"/>
              <a:gd name="connsiteY61" fmla="*/ 4141774 h 8046799"/>
              <a:gd name="connsiteX62" fmla="*/ 7116689 w 13361842"/>
              <a:gd name="connsiteY62" fmla="*/ 669350 h 8046799"/>
              <a:gd name="connsiteX63" fmla="*/ 6957142 w 13361842"/>
              <a:gd name="connsiteY63" fmla="*/ 509803 h 8046799"/>
              <a:gd name="connsiteX64" fmla="*/ 5256937 w 13361842"/>
              <a:gd name="connsiteY64" fmla="*/ 509803 h 8046799"/>
              <a:gd name="connsiteX65" fmla="*/ 5097391 w 13361842"/>
              <a:gd name="connsiteY65" fmla="*/ 669351 h 8046799"/>
              <a:gd name="connsiteX66" fmla="*/ 5097391 w 13361842"/>
              <a:gd name="connsiteY66" fmla="*/ 3513124 h 8046799"/>
              <a:gd name="connsiteX67" fmla="*/ 5256937 w 13361842"/>
              <a:gd name="connsiteY67" fmla="*/ 3672671 h 8046799"/>
              <a:gd name="connsiteX68" fmla="*/ 5895107 w 13361842"/>
              <a:gd name="connsiteY68" fmla="*/ 3672671 h 8046799"/>
              <a:gd name="connsiteX69" fmla="*/ 6054653 w 13361842"/>
              <a:gd name="connsiteY69" fmla="*/ 3513124 h 8046799"/>
              <a:gd name="connsiteX70" fmla="*/ 6054653 w 13361842"/>
              <a:gd name="connsiteY70" fmla="*/ 669351 h 8046799"/>
              <a:gd name="connsiteX71" fmla="*/ 5895107 w 13361842"/>
              <a:gd name="connsiteY71" fmla="*/ 509803 h 8046799"/>
              <a:gd name="connsiteX72" fmla="*/ 1008790 w 13361842"/>
              <a:gd name="connsiteY72" fmla="*/ 509803 h 8046799"/>
              <a:gd name="connsiteX73" fmla="*/ 849243 w 13361842"/>
              <a:gd name="connsiteY73" fmla="*/ 669350 h 8046799"/>
              <a:gd name="connsiteX74" fmla="*/ 849243 w 13361842"/>
              <a:gd name="connsiteY74" fmla="*/ 1798625 h 8046799"/>
              <a:gd name="connsiteX75" fmla="*/ 1008790 w 13361842"/>
              <a:gd name="connsiteY75" fmla="*/ 1958171 h 8046799"/>
              <a:gd name="connsiteX76" fmla="*/ 1646958 w 13361842"/>
              <a:gd name="connsiteY76" fmla="*/ 1958171 h 8046799"/>
              <a:gd name="connsiteX77" fmla="*/ 1806505 w 13361842"/>
              <a:gd name="connsiteY77" fmla="*/ 1798625 h 8046799"/>
              <a:gd name="connsiteX78" fmla="*/ 1806505 w 13361842"/>
              <a:gd name="connsiteY78" fmla="*/ 669350 h 8046799"/>
              <a:gd name="connsiteX79" fmla="*/ 1646958 w 13361842"/>
              <a:gd name="connsiteY79" fmla="*/ 509803 h 8046799"/>
              <a:gd name="connsiteX80" fmla="*/ 11629163 w 13361842"/>
              <a:gd name="connsiteY80" fmla="*/ 509802 h 8046799"/>
              <a:gd name="connsiteX81" fmla="*/ 11469616 w 13361842"/>
              <a:gd name="connsiteY81" fmla="*/ 669349 h 8046799"/>
              <a:gd name="connsiteX82" fmla="*/ 11469616 w 13361842"/>
              <a:gd name="connsiteY82" fmla="*/ 6379580 h 8046799"/>
              <a:gd name="connsiteX83" fmla="*/ 11629163 w 13361842"/>
              <a:gd name="connsiteY83" fmla="*/ 6539127 h 8046799"/>
              <a:gd name="connsiteX84" fmla="*/ 12267331 w 13361842"/>
              <a:gd name="connsiteY84" fmla="*/ 6539127 h 8046799"/>
              <a:gd name="connsiteX85" fmla="*/ 12426878 w 13361842"/>
              <a:gd name="connsiteY85" fmla="*/ 6379580 h 8046799"/>
              <a:gd name="connsiteX86" fmla="*/ 12426878 w 13361842"/>
              <a:gd name="connsiteY86" fmla="*/ 669349 h 8046799"/>
              <a:gd name="connsiteX87" fmla="*/ 12267331 w 13361842"/>
              <a:gd name="connsiteY87" fmla="*/ 509802 h 8046799"/>
              <a:gd name="connsiteX88" fmla="*/ 0 w 13361842"/>
              <a:gd name="connsiteY88" fmla="*/ 0 h 8046799"/>
              <a:gd name="connsiteX89" fmla="*/ 13361842 w 13361842"/>
              <a:gd name="connsiteY89" fmla="*/ 0 h 8046799"/>
              <a:gd name="connsiteX90" fmla="*/ 13361842 w 13361842"/>
              <a:gd name="connsiteY90" fmla="*/ 8046799 h 8046799"/>
              <a:gd name="connsiteX91" fmla="*/ 0 w 13361842"/>
              <a:gd name="connsiteY91" fmla="*/ 8046799 h 804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3361842" h="8046799">
                <a:moveTo>
                  <a:pt x="4194901" y="509804"/>
                </a:moveTo>
                <a:cubicBezTo>
                  <a:pt x="4106786" y="509804"/>
                  <a:pt x="4035354" y="581236"/>
                  <a:pt x="4035354" y="669351"/>
                </a:cubicBezTo>
                <a:lnTo>
                  <a:pt x="4035354" y="3155938"/>
                </a:lnTo>
                <a:cubicBezTo>
                  <a:pt x="4035354" y="3244053"/>
                  <a:pt x="4106786" y="3315485"/>
                  <a:pt x="4194901" y="3315485"/>
                </a:cubicBezTo>
                <a:lnTo>
                  <a:pt x="4833068" y="3315485"/>
                </a:lnTo>
                <a:cubicBezTo>
                  <a:pt x="4921183" y="3315485"/>
                  <a:pt x="4992615" y="3244053"/>
                  <a:pt x="4992615" y="3155938"/>
                </a:cubicBezTo>
                <a:lnTo>
                  <a:pt x="4992615" y="669351"/>
                </a:lnTo>
                <a:cubicBezTo>
                  <a:pt x="4992615" y="581236"/>
                  <a:pt x="4921183" y="509804"/>
                  <a:pt x="4833068" y="509804"/>
                </a:cubicBezTo>
                <a:close/>
                <a:moveTo>
                  <a:pt x="3132864" y="509804"/>
                </a:moveTo>
                <a:cubicBezTo>
                  <a:pt x="3044749" y="509804"/>
                  <a:pt x="2973317" y="581236"/>
                  <a:pt x="2973317" y="669351"/>
                </a:cubicBezTo>
                <a:lnTo>
                  <a:pt x="2973317" y="2648506"/>
                </a:lnTo>
                <a:cubicBezTo>
                  <a:pt x="2973317" y="2736621"/>
                  <a:pt x="3044749" y="2808053"/>
                  <a:pt x="3132864" y="2808053"/>
                </a:cubicBezTo>
                <a:lnTo>
                  <a:pt x="3771032" y="2808053"/>
                </a:lnTo>
                <a:cubicBezTo>
                  <a:pt x="3859147" y="2808053"/>
                  <a:pt x="3930579" y="2736621"/>
                  <a:pt x="3930579" y="2648506"/>
                </a:cubicBezTo>
                <a:lnTo>
                  <a:pt x="3930579" y="669351"/>
                </a:lnTo>
                <a:cubicBezTo>
                  <a:pt x="3930579" y="581236"/>
                  <a:pt x="3859147" y="509804"/>
                  <a:pt x="3771032" y="509804"/>
                </a:cubicBezTo>
                <a:close/>
                <a:moveTo>
                  <a:pt x="2070827" y="509804"/>
                </a:moveTo>
                <a:cubicBezTo>
                  <a:pt x="1982712" y="509804"/>
                  <a:pt x="1911280" y="581236"/>
                  <a:pt x="1911280" y="669351"/>
                </a:cubicBezTo>
                <a:lnTo>
                  <a:pt x="1911280" y="2212963"/>
                </a:lnTo>
                <a:cubicBezTo>
                  <a:pt x="1911280" y="2301077"/>
                  <a:pt x="1982712" y="2372509"/>
                  <a:pt x="2070827" y="2372509"/>
                </a:cubicBezTo>
                <a:lnTo>
                  <a:pt x="2708996" y="2372509"/>
                </a:lnTo>
                <a:cubicBezTo>
                  <a:pt x="2797110" y="2372509"/>
                  <a:pt x="2868542" y="2301077"/>
                  <a:pt x="2868542" y="2212963"/>
                </a:cubicBezTo>
                <a:lnTo>
                  <a:pt x="2868542" y="669351"/>
                </a:lnTo>
                <a:cubicBezTo>
                  <a:pt x="2868542" y="581236"/>
                  <a:pt x="2797110" y="509804"/>
                  <a:pt x="2708996" y="509804"/>
                </a:cubicBezTo>
                <a:close/>
                <a:moveTo>
                  <a:pt x="10567122" y="509803"/>
                </a:moveTo>
                <a:cubicBezTo>
                  <a:pt x="10479007" y="509803"/>
                  <a:pt x="10407575" y="581235"/>
                  <a:pt x="10407575" y="669350"/>
                </a:cubicBezTo>
                <a:lnTo>
                  <a:pt x="10407575" y="5999150"/>
                </a:lnTo>
                <a:cubicBezTo>
                  <a:pt x="10407575" y="6087265"/>
                  <a:pt x="10479007" y="6158697"/>
                  <a:pt x="10567122" y="6158697"/>
                </a:cubicBezTo>
                <a:lnTo>
                  <a:pt x="11205290" y="6158697"/>
                </a:lnTo>
                <a:cubicBezTo>
                  <a:pt x="11293405" y="6158697"/>
                  <a:pt x="11364837" y="6087265"/>
                  <a:pt x="11364837" y="5999150"/>
                </a:cubicBezTo>
                <a:lnTo>
                  <a:pt x="11364837" y="669350"/>
                </a:lnTo>
                <a:cubicBezTo>
                  <a:pt x="11364837" y="581235"/>
                  <a:pt x="11293405" y="509803"/>
                  <a:pt x="11205290" y="509803"/>
                </a:cubicBezTo>
                <a:close/>
                <a:moveTo>
                  <a:pt x="9505085" y="509803"/>
                </a:moveTo>
                <a:cubicBezTo>
                  <a:pt x="9416970" y="509803"/>
                  <a:pt x="9345538" y="581235"/>
                  <a:pt x="9345538" y="669350"/>
                </a:cubicBezTo>
                <a:lnTo>
                  <a:pt x="9345538" y="5670537"/>
                </a:lnTo>
                <a:cubicBezTo>
                  <a:pt x="9345538" y="5758652"/>
                  <a:pt x="9416970" y="5830084"/>
                  <a:pt x="9505085" y="5830084"/>
                </a:cubicBezTo>
                <a:lnTo>
                  <a:pt x="10143253" y="5830084"/>
                </a:lnTo>
                <a:cubicBezTo>
                  <a:pt x="10231368" y="5830084"/>
                  <a:pt x="10302800" y="5758652"/>
                  <a:pt x="10302800" y="5670537"/>
                </a:cubicBezTo>
                <a:lnTo>
                  <a:pt x="10302800" y="669350"/>
                </a:lnTo>
                <a:cubicBezTo>
                  <a:pt x="10302800" y="581235"/>
                  <a:pt x="10231368" y="509803"/>
                  <a:pt x="10143253" y="509803"/>
                </a:cubicBezTo>
                <a:close/>
                <a:moveTo>
                  <a:pt x="8443048" y="509803"/>
                </a:moveTo>
                <a:cubicBezTo>
                  <a:pt x="8354933" y="509803"/>
                  <a:pt x="8283501" y="581235"/>
                  <a:pt x="8283501" y="669350"/>
                </a:cubicBezTo>
                <a:lnTo>
                  <a:pt x="8283501" y="5141900"/>
                </a:lnTo>
                <a:cubicBezTo>
                  <a:pt x="8283501" y="5230015"/>
                  <a:pt x="8354933" y="5301447"/>
                  <a:pt x="8443048" y="5301447"/>
                </a:cubicBezTo>
                <a:lnTo>
                  <a:pt x="9081216" y="5301447"/>
                </a:lnTo>
                <a:cubicBezTo>
                  <a:pt x="9169331" y="5301447"/>
                  <a:pt x="9240763" y="5230015"/>
                  <a:pt x="9240763" y="5141900"/>
                </a:cubicBezTo>
                <a:lnTo>
                  <a:pt x="9240763" y="669350"/>
                </a:lnTo>
                <a:cubicBezTo>
                  <a:pt x="9240763" y="581235"/>
                  <a:pt x="9169331" y="509803"/>
                  <a:pt x="9081216" y="509803"/>
                </a:cubicBezTo>
                <a:close/>
                <a:moveTo>
                  <a:pt x="7381011" y="509803"/>
                </a:moveTo>
                <a:cubicBezTo>
                  <a:pt x="7292896" y="509803"/>
                  <a:pt x="7221464" y="581235"/>
                  <a:pt x="7221464" y="669350"/>
                </a:cubicBezTo>
                <a:lnTo>
                  <a:pt x="7221464" y="4698988"/>
                </a:lnTo>
                <a:cubicBezTo>
                  <a:pt x="7221464" y="4787103"/>
                  <a:pt x="7292896" y="4858535"/>
                  <a:pt x="7381011" y="4858535"/>
                </a:cubicBezTo>
                <a:lnTo>
                  <a:pt x="8019179" y="4858535"/>
                </a:lnTo>
                <a:cubicBezTo>
                  <a:pt x="8107294" y="4858535"/>
                  <a:pt x="8178726" y="4787103"/>
                  <a:pt x="8178726" y="4698988"/>
                </a:cubicBezTo>
                <a:lnTo>
                  <a:pt x="8178726" y="669350"/>
                </a:lnTo>
                <a:cubicBezTo>
                  <a:pt x="8178726" y="581235"/>
                  <a:pt x="8107294" y="509803"/>
                  <a:pt x="8019179" y="509803"/>
                </a:cubicBezTo>
                <a:close/>
                <a:moveTo>
                  <a:pt x="6318974" y="509803"/>
                </a:moveTo>
                <a:cubicBezTo>
                  <a:pt x="6230860" y="509803"/>
                  <a:pt x="6159427" y="581234"/>
                  <a:pt x="6159427" y="669350"/>
                </a:cubicBezTo>
                <a:lnTo>
                  <a:pt x="6159427" y="4141774"/>
                </a:lnTo>
                <a:cubicBezTo>
                  <a:pt x="6159427" y="4229889"/>
                  <a:pt x="6230860" y="4301321"/>
                  <a:pt x="6318974" y="4301321"/>
                </a:cubicBezTo>
                <a:lnTo>
                  <a:pt x="6957142" y="4301321"/>
                </a:lnTo>
                <a:cubicBezTo>
                  <a:pt x="7045257" y="4301321"/>
                  <a:pt x="7116689" y="4229889"/>
                  <a:pt x="7116689" y="4141774"/>
                </a:cubicBezTo>
                <a:lnTo>
                  <a:pt x="7116689" y="669350"/>
                </a:lnTo>
                <a:cubicBezTo>
                  <a:pt x="7116689" y="581234"/>
                  <a:pt x="7045257" y="509803"/>
                  <a:pt x="6957142" y="509803"/>
                </a:cubicBezTo>
                <a:close/>
                <a:moveTo>
                  <a:pt x="5256937" y="509803"/>
                </a:moveTo>
                <a:cubicBezTo>
                  <a:pt x="5168822" y="509803"/>
                  <a:pt x="5097391" y="581236"/>
                  <a:pt x="5097391" y="669351"/>
                </a:cubicBezTo>
                <a:lnTo>
                  <a:pt x="5097391" y="3513124"/>
                </a:lnTo>
                <a:cubicBezTo>
                  <a:pt x="5097391" y="3601239"/>
                  <a:pt x="5168822" y="3672671"/>
                  <a:pt x="5256937" y="3672671"/>
                </a:cubicBezTo>
                <a:lnTo>
                  <a:pt x="5895107" y="3672671"/>
                </a:lnTo>
                <a:cubicBezTo>
                  <a:pt x="5983220" y="3672671"/>
                  <a:pt x="6054653" y="3601239"/>
                  <a:pt x="6054653" y="3513124"/>
                </a:cubicBezTo>
                <a:lnTo>
                  <a:pt x="6054653" y="669351"/>
                </a:lnTo>
                <a:cubicBezTo>
                  <a:pt x="6054653" y="581236"/>
                  <a:pt x="5983220" y="509803"/>
                  <a:pt x="5895107" y="509803"/>
                </a:cubicBezTo>
                <a:close/>
                <a:moveTo>
                  <a:pt x="1008790" y="509803"/>
                </a:moveTo>
                <a:cubicBezTo>
                  <a:pt x="920675" y="509803"/>
                  <a:pt x="849243" y="581235"/>
                  <a:pt x="849243" y="669350"/>
                </a:cubicBezTo>
                <a:lnTo>
                  <a:pt x="849243" y="1798625"/>
                </a:lnTo>
                <a:cubicBezTo>
                  <a:pt x="849243" y="1886740"/>
                  <a:pt x="920675" y="1958171"/>
                  <a:pt x="1008790" y="1958171"/>
                </a:cubicBezTo>
                <a:lnTo>
                  <a:pt x="1646958" y="1958171"/>
                </a:lnTo>
                <a:cubicBezTo>
                  <a:pt x="1735073" y="1958171"/>
                  <a:pt x="1806505" y="1886740"/>
                  <a:pt x="1806505" y="1798625"/>
                </a:cubicBezTo>
                <a:lnTo>
                  <a:pt x="1806505" y="669350"/>
                </a:lnTo>
                <a:cubicBezTo>
                  <a:pt x="1806505" y="581235"/>
                  <a:pt x="1735073" y="509803"/>
                  <a:pt x="1646958" y="509803"/>
                </a:cubicBezTo>
                <a:close/>
                <a:moveTo>
                  <a:pt x="11629163" y="509802"/>
                </a:moveTo>
                <a:cubicBezTo>
                  <a:pt x="11541048" y="509802"/>
                  <a:pt x="11469616" y="581234"/>
                  <a:pt x="11469616" y="669349"/>
                </a:cubicBezTo>
                <a:lnTo>
                  <a:pt x="11469616" y="6379580"/>
                </a:lnTo>
                <a:cubicBezTo>
                  <a:pt x="11469616" y="6467695"/>
                  <a:pt x="11541048" y="6539127"/>
                  <a:pt x="11629163" y="6539127"/>
                </a:cubicBezTo>
                <a:lnTo>
                  <a:pt x="12267331" y="6539127"/>
                </a:lnTo>
                <a:cubicBezTo>
                  <a:pt x="12355446" y="6539127"/>
                  <a:pt x="12426878" y="6467695"/>
                  <a:pt x="12426878" y="6379580"/>
                </a:cubicBezTo>
                <a:lnTo>
                  <a:pt x="12426878" y="669349"/>
                </a:lnTo>
                <a:cubicBezTo>
                  <a:pt x="12426878" y="581234"/>
                  <a:pt x="12355446" y="509802"/>
                  <a:pt x="12267331" y="509802"/>
                </a:cubicBezTo>
                <a:close/>
                <a:moveTo>
                  <a:pt x="0" y="0"/>
                </a:moveTo>
                <a:lnTo>
                  <a:pt x="13361842" y="0"/>
                </a:lnTo>
                <a:lnTo>
                  <a:pt x="13361842" y="8046799"/>
                </a:lnTo>
                <a:lnTo>
                  <a:pt x="0" y="80467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9AC3E-C852-4415-9E59-93B102D87AA8}"/>
              </a:ext>
            </a:extLst>
          </p:cNvPr>
          <p:cNvSpPr txBox="1"/>
          <p:nvPr/>
        </p:nvSpPr>
        <p:spPr>
          <a:xfrm>
            <a:off x="2830282" y="2259412"/>
            <a:ext cx="81570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800" dirty="0">
                <a:latin typeface="Impact" panose="020B0806030902050204" pitchFamily="34" charset="0"/>
              </a:rPr>
              <a:t>Не считайте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4EB85E-785A-419C-99AA-7354EDAAEA08}"/>
              </a:ext>
            </a:extLst>
          </p:cNvPr>
          <p:cNvSpPr txBox="1"/>
          <p:nvPr/>
        </p:nvSpPr>
        <p:spPr>
          <a:xfrm>
            <a:off x="1328055" y="3875313"/>
            <a:ext cx="111614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dirty="0">
                <a:latin typeface="Impact" panose="020B0806030902050204" pitchFamily="34" charset="0"/>
              </a:rPr>
              <a:t>Что все придет само</a:t>
            </a:r>
          </a:p>
        </p:txBody>
      </p:sp>
    </p:spTree>
    <p:extLst>
      <p:ext uri="{BB962C8B-B14F-4D97-AF65-F5344CB8AC3E}">
        <p14:creationId xmlns:p14="http://schemas.microsoft.com/office/powerpoint/2010/main" val="3557795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66EF2014-4B65-4A34-9657-2D944AE343EA}"/>
              </a:ext>
            </a:extLst>
          </p:cNvPr>
          <p:cNvSpPr/>
          <p:nvPr/>
        </p:nvSpPr>
        <p:spPr>
          <a:xfrm>
            <a:off x="-9441714" y="-1318438"/>
            <a:ext cx="21860540" cy="9728791"/>
          </a:xfrm>
          <a:custGeom>
            <a:avLst/>
            <a:gdLst>
              <a:gd name="connsiteX0" fmla="*/ 523136 w 21860540"/>
              <a:gd name="connsiteY0" fmla="*/ 9442650 h 9728791"/>
              <a:gd name="connsiteX1" fmla="*/ 7904883 w 21860540"/>
              <a:gd name="connsiteY1" fmla="*/ 9442650 h 9728791"/>
              <a:gd name="connsiteX2" fmla="*/ 7832512 w 21860540"/>
              <a:gd name="connsiteY2" fmla="*/ 9728791 h 9728791"/>
              <a:gd name="connsiteX3" fmla="*/ 450765 w 21860540"/>
              <a:gd name="connsiteY3" fmla="*/ 9728791 h 9728791"/>
              <a:gd name="connsiteX4" fmla="*/ 13046151 w 21860540"/>
              <a:gd name="connsiteY4" fmla="*/ 5943601 h 9728791"/>
              <a:gd name="connsiteX5" fmla="*/ 11887202 w 21860540"/>
              <a:gd name="connsiteY5" fmla="*/ 7060020 h 9728791"/>
              <a:gd name="connsiteX6" fmla="*/ 13046151 w 21860540"/>
              <a:gd name="connsiteY6" fmla="*/ 8176439 h 9728791"/>
              <a:gd name="connsiteX7" fmla="*/ 14205100 w 21860540"/>
              <a:gd name="connsiteY7" fmla="*/ 7060020 h 9728791"/>
              <a:gd name="connsiteX8" fmla="*/ 13046151 w 21860540"/>
              <a:gd name="connsiteY8" fmla="*/ 5943601 h 9728791"/>
              <a:gd name="connsiteX9" fmla="*/ 10127677 w 21860540"/>
              <a:gd name="connsiteY9" fmla="*/ 654037 h 9728791"/>
              <a:gd name="connsiteX10" fmla="*/ 21860540 w 21860540"/>
              <a:gd name="connsiteY10" fmla="*/ 654037 h 9728791"/>
              <a:gd name="connsiteX11" fmla="*/ 21860540 w 21860540"/>
              <a:gd name="connsiteY11" fmla="*/ 9442650 h 9728791"/>
              <a:gd name="connsiteX12" fmla="*/ 7904883 w 21860540"/>
              <a:gd name="connsiteY12" fmla="*/ 9442650 h 9728791"/>
              <a:gd name="connsiteX13" fmla="*/ 0 w 21860540"/>
              <a:gd name="connsiteY13" fmla="*/ 654037 h 9728791"/>
              <a:gd name="connsiteX14" fmla="*/ 2745931 w 21860540"/>
              <a:gd name="connsiteY14" fmla="*/ 654037 h 9728791"/>
              <a:gd name="connsiteX15" fmla="*/ 523136 w 21860540"/>
              <a:gd name="connsiteY15" fmla="*/ 9442650 h 9728791"/>
              <a:gd name="connsiteX16" fmla="*/ 0 w 21860540"/>
              <a:gd name="connsiteY16" fmla="*/ 9442650 h 9728791"/>
              <a:gd name="connsiteX17" fmla="*/ 2911348 w 21860540"/>
              <a:gd name="connsiteY17" fmla="*/ 0 h 9728791"/>
              <a:gd name="connsiteX18" fmla="*/ 10293094 w 21860540"/>
              <a:gd name="connsiteY18" fmla="*/ 0 h 9728791"/>
              <a:gd name="connsiteX19" fmla="*/ 10127677 w 21860540"/>
              <a:gd name="connsiteY19" fmla="*/ 654037 h 9728791"/>
              <a:gd name="connsiteX20" fmla="*/ 2745931 w 21860540"/>
              <a:gd name="connsiteY20" fmla="*/ 654037 h 972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60540" h="9728791">
                <a:moveTo>
                  <a:pt x="523136" y="9442650"/>
                </a:moveTo>
                <a:lnTo>
                  <a:pt x="7904883" y="9442650"/>
                </a:lnTo>
                <a:lnTo>
                  <a:pt x="7832512" y="9728791"/>
                </a:lnTo>
                <a:lnTo>
                  <a:pt x="450765" y="9728791"/>
                </a:lnTo>
                <a:close/>
                <a:moveTo>
                  <a:pt x="13046151" y="5943601"/>
                </a:moveTo>
                <a:cubicBezTo>
                  <a:pt x="12406081" y="5943601"/>
                  <a:pt x="11887202" y="6443439"/>
                  <a:pt x="11887202" y="7060020"/>
                </a:cubicBezTo>
                <a:cubicBezTo>
                  <a:pt x="11887202" y="7676601"/>
                  <a:pt x="12406081" y="8176439"/>
                  <a:pt x="13046151" y="8176439"/>
                </a:cubicBezTo>
                <a:cubicBezTo>
                  <a:pt x="13686221" y="8176439"/>
                  <a:pt x="14205100" y="7676601"/>
                  <a:pt x="14205100" y="7060020"/>
                </a:cubicBezTo>
                <a:cubicBezTo>
                  <a:pt x="14205100" y="6443439"/>
                  <a:pt x="13686221" y="5943601"/>
                  <a:pt x="13046151" y="5943601"/>
                </a:cubicBezTo>
                <a:close/>
                <a:moveTo>
                  <a:pt x="10127677" y="654037"/>
                </a:moveTo>
                <a:lnTo>
                  <a:pt x="21860540" y="654037"/>
                </a:lnTo>
                <a:lnTo>
                  <a:pt x="21860540" y="9442650"/>
                </a:lnTo>
                <a:lnTo>
                  <a:pt x="7904883" y="9442650"/>
                </a:lnTo>
                <a:close/>
                <a:moveTo>
                  <a:pt x="0" y="654037"/>
                </a:moveTo>
                <a:lnTo>
                  <a:pt x="2745931" y="654037"/>
                </a:lnTo>
                <a:lnTo>
                  <a:pt x="523136" y="9442650"/>
                </a:lnTo>
                <a:lnTo>
                  <a:pt x="0" y="9442650"/>
                </a:lnTo>
                <a:close/>
                <a:moveTo>
                  <a:pt x="2911348" y="0"/>
                </a:moveTo>
                <a:lnTo>
                  <a:pt x="10293094" y="0"/>
                </a:lnTo>
                <a:lnTo>
                  <a:pt x="10127677" y="654037"/>
                </a:lnTo>
                <a:lnTo>
                  <a:pt x="2745931" y="65403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850AD8-6A7A-48EB-A2D2-F4C3988F5EF1}"/>
              </a:ext>
            </a:extLst>
          </p:cNvPr>
          <p:cNvSpPr txBox="1"/>
          <p:nvPr/>
        </p:nvSpPr>
        <p:spPr>
          <a:xfrm>
            <a:off x="5752214" y="2945792"/>
            <a:ext cx="6283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>
                <a:latin typeface="Impact" panose="020B0806030902050204" pitchFamily="34" charset="0"/>
              </a:rPr>
              <a:t>Вы учитесь,</a:t>
            </a:r>
          </a:p>
        </p:txBody>
      </p:sp>
    </p:spTree>
    <p:extLst>
      <p:ext uri="{BB962C8B-B14F-4D97-AF65-F5344CB8AC3E}">
        <p14:creationId xmlns:p14="http://schemas.microsoft.com/office/powerpoint/2010/main" val="30115002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665695E-1BB7-4507-BF67-D89B98CB1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81" y="116957"/>
            <a:ext cx="11430000" cy="6858000"/>
          </a:xfrm>
          <a:prstGeom prst="rect">
            <a:avLst/>
          </a:prstGeom>
        </p:spPr>
      </p:pic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D150EC95-1393-48C5-B293-9DE85420797F}"/>
              </a:ext>
            </a:extLst>
          </p:cNvPr>
          <p:cNvSpPr/>
          <p:nvPr/>
        </p:nvSpPr>
        <p:spPr>
          <a:xfrm>
            <a:off x="-9441715" y="-1318438"/>
            <a:ext cx="21860540" cy="9728791"/>
          </a:xfrm>
          <a:custGeom>
            <a:avLst/>
            <a:gdLst>
              <a:gd name="connsiteX0" fmla="*/ 523136 w 21860540"/>
              <a:gd name="connsiteY0" fmla="*/ 9442650 h 9728791"/>
              <a:gd name="connsiteX1" fmla="*/ 7904883 w 21860540"/>
              <a:gd name="connsiteY1" fmla="*/ 9442650 h 9728791"/>
              <a:gd name="connsiteX2" fmla="*/ 7832512 w 21860540"/>
              <a:gd name="connsiteY2" fmla="*/ 9728791 h 9728791"/>
              <a:gd name="connsiteX3" fmla="*/ 450765 w 21860540"/>
              <a:gd name="connsiteY3" fmla="*/ 9728791 h 9728791"/>
              <a:gd name="connsiteX4" fmla="*/ 13046151 w 21860540"/>
              <a:gd name="connsiteY4" fmla="*/ 5943601 h 9728791"/>
              <a:gd name="connsiteX5" fmla="*/ 11887202 w 21860540"/>
              <a:gd name="connsiteY5" fmla="*/ 7060020 h 9728791"/>
              <a:gd name="connsiteX6" fmla="*/ 13046151 w 21860540"/>
              <a:gd name="connsiteY6" fmla="*/ 8176439 h 9728791"/>
              <a:gd name="connsiteX7" fmla="*/ 14205100 w 21860540"/>
              <a:gd name="connsiteY7" fmla="*/ 7060020 h 9728791"/>
              <a:gd name="connsiteX8" fmla="*/ 13046151 w 21860540"/>
              <a:gd name="connsiteY8" fmla="*/ 5943601 h 9728791"/>
              <a:gd name="connsiteX9" fmla="*/ 14614454 w 21860540"/>
              <a:gd name="connsiteY9" fmla="*/ 3965945 h 9728791"/>
              <a:gd name="connsiteX10" fmla="*/ 13386393 w 21860540"/>
              <a:gd name="connsiteY10" fmla="*/ 5204639 h 9728791"/>
              <a:gd name="connsiteX11" fmla="*/ 14614454 w 21860540"/>
              <a:gd name="connsiteY11" fmla="*/ 6443333 h 9728791"/>
              <a:gd name="connsiteX12" fmla="*/ 15842515 w 21860540"/>
              <a:gd name="connsiteY12" fmla="*/ 5204639 h 9728791"/>
              <a:gd name="connsiteX13" fmla="*/ 14614454 w 21860540"/>
              <a:gd name="connsiteY13" fmla="*/ 3965945 h 9728791"/>
              <a:gd name="connsiteX14" fmla="*/ 10127677 w 21860540"/>
              <a:gd name="connsiteY14" fmla="*/ 654037 h 9728791"/>
              <a:gd name="connsiteX15" fmla="*/ 21860540 w 21860540"/>
              <a:gd name="connsiteY15" fmla="*/ 654037 h 9728791"/>
              <a:gd name="connsiteX16" fmla="*/ 21860540 w 21860540"/>
              <a:gd name="connsiteY16" fmla="*/ 9442650 h 9728791"/>
              <a:gd name="connsiteX17" fmla="*/ 7904883 w 21860540"/>
              <a:gd name="connsiteY17" fmla="*/ 9442650 h 9728791"/>
              <a:gd name="connsiteX18" fmla="*/ 0 w 21860540"/>
              <a:gd name="connsiteY18" fmla="*/ 654037 h 9728791"/>
              <a:gd name="connsiteX19" fmla="*/ 2745931 w 21860540"/>
              <a:gd name="connsiteY19" fmla="*/ 654037 h 9728791"/>
              <a:gd name="connsiteX20" fmla="*/ 523136 w 21860540"/>
              <a:gd name="connsiteY20" fmla="*/ 9442650 h 9728791"/>
              <a:gd name="connsiteX21" fmla="*/ 0 w 21860540"/>
              <a:gd name="connsiteY21" fmla="*/ 9442650 h 9728791"/>
              <a:gd name="connsiteX22" fmla="*/ 2911348 w 21860540"/>
              <a:gd name="connsiteY22" fmla="*/ 0 h 9728791"/>
              <a:gd name="connsiteX23" fmla="*/ 10293094 w 21860540"/>
              <a:gd name="connsiteY23" fmla="*/ 0 h 9728791"/>
              <a:gd name="connsiteX24" fmla="*/ 10127677 w 21860540"/>
              <a:gd name="connsiteY24" fmla="*/ 654037 h 9728791"/>
              <a:gd name="connsiteX25" fmla="*/ 2745931 w 21860540"/>
              <a:gd name="connsiteY25" fmla="*/ 654037 h 972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1860540" h="9728791">
                <a:moveTo>
                  <a:pt x="523136" y="9442650"/>
                </a:moveTo>
                <a:lnTo>
                  <a:pt x="7904883" y="9442650"/>
                </a:lnTo>
                <a:lnTo>
                  <a:pt x="7832512" y="9728791"/>
                </a:lnTo>
                <a:lnTo>
                  <a:pt x="450765" y="9728791"/>
                </a:lnTo>
                <a:close/>
                <a:moveTo>
                  <a:pt x="13046151" y="5943601"/>
                </a:moveTo>
                <a:cubicBezTo>
                  <a:pt x="12406081" y="5943601"/>
                  <a:pt x="11887202" y="6443439"/>
                  <a:pt x="11887202" y="7060020"/>
                </a:cubicBezTo>
                <a:cubicBezTo>
                  <a:pt x="11887202" y="7676601"/>
                  <a:pt x="12406081" y="8176439"/>
                  <a:pt x="13046151" y="8176439"/>
                </a:cubicBezTo>
                <a:cubicBezTo>
                  <a:pt x="13686221" y="8176439"/>
                  <a:pt x="14205100" y="7676601"/>
                  <a:pt x="14205100" y="7060020"/>
                </a:cubicBezTo>
                <a:cubicBezTo>
                  <a:pt x="14205100" y="6443439"/>
                  <a:pt x="13686221" y="5943601"/>
                  <a:pt x="13046151" y="5943601"/>
                </a:cubicBezTo>
                <a:close/>
                <a:moveTo>
                  <a:pt x="14614454" y="3965945"/>
                </a:moveTo>
                <a:cubicBezTo>
                  <a:pt x="13936215" y="3965945"/>
                  <a:pt x="13386393" y="4520527"/>
                  <a:pt x="13386393" y="5204639"/>
                </a:cubicBezTo>
                <a:cubicBezTo>
                  <a:pt x="13386393" y="5888751"/>
                  <a:pt x="13936215" y="6443333"/>
                  <a:pt x="14614454" y="6443333"/>
                </a:cubicBezTo>
                <a:cubicBezTo>
                  <a:pt x="15292693" y="6443333"/>
                  <a:pt x="15842515" y="5888751"/>
                  <a:pt x="15842515" y="5204639"/>
                </a:cubicBezTo>
                <a:cubicBezTo>
                  <a:pt x="15842515" y="4520527"/>
                  <a:pt x="15292693" y="3965945"/>
                  <a:pt x="14614454" y="3965945"/>
                </a:cubicBezTo>
                <a:close/>
                <a:moveTo>
                  <a:pt x="10127677" y="654037"/>
                </a:moveTo>
                <a:lnTo>
                  <a:pt x="21860540" y="654037"/>
                </a:lnTo>
                <a:lnTo>
                  <a:pt x="21860540" y="9442650"/>
                </a:lnTo>
                <a:lnTo>
                  <a:pt x="7904883" y="9442650"/>
                </a:lnTo>
                <a:close/>
                <a:moveTo>
                  <a:pt x="0" y="654037"/>
                </a:moveTo>
                <a:lnTo>
                  <a:pt x="2745931" y="654037"/>
                </a:lnTo>
                <a:lnTo>
                  <a:pt x="523136" y="9442650"/>
                </a:lnTo>
                <a:lnTo>
                  <a:pt x="0" y="9442650"/>
                </a:lnTo>
                <a:close/>
                <a:moveTo>
                  <a:pt x="2911348" y="0"/>
                </a:moveTo>
                <a:lnTo>
                  <a:pt x="10293094" y="0"/>
                </a:lnTo>
                <a:lnTo>
                  <a:pt x="10127677" y="654037"/>
                </a:lnTo>
                <a:lnTo>
                  <a:pt x="2745931" y="65403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869CF-7E4C-4C08-8627-F0B0C5CF8B3B}"/>
              </a:ext>
            </a:extLst>
          </p:cNvPr>
          <p:cNvSpPr txBox="1"/>
          <p:nvPr/>
        </p:nvSpPr>
        <p:spPr>
          <a:xfrm>
            <a:off x="13196242" y="2470136"/>
            <a:ext cx="6283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>
                <a:latin typeface="Impact" panose="020B0806030902050204" pitchFamily="34" charset="0"/>
              </a:rPr>
              <a:t>Вы учитесь,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CEBE1-E1E0-4A99-A3C0-C415726E7B52}"/>
              </a:ext>
            </a:extLst>
          </p:cNvPr>
          <p:cNvSpPr txBox="1"/>
          <p:nvPr/>
        </p:nvSpPr>
        <p:spPr>
          <a:xfrm>
            <a:off x="7059621" y="3787998"/>
            <a:ext cx="6556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>
                <a:latin typeface="Impact" panose="020B0806030902050204" pitchFamily="34" charset="0"/>
              </a:rPr>
              <a:t>трудитесь</a:t>
            </a:r>
          </a:p>
        </p:txBody>
      </p:sp>
    </p:spTree>
    <p:extLst>
      <p:ext uri="{BB962C8B-B14F-4D97-AF65-F5344CB8AC3E}">
        <p14:creationId xmlns:p14="http://schemas.microsoft.com/office/powerpoint/2010/main" val="2764937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53EB07-1F28-44C2-BD97-0652B228B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834D18D7-1C0F-4FB6-82A3-B6A888DE088F}"/>
              </a:ext>
            </a:extLst>
          </p:cNvPr>
          <p:cNvSpPr/>
          <p:nvPr/>
        </p:nvSpPr>
        <p:spPr>
          <a:xfrm>
            <a:off x="-1098133" y="-2264735"/>
            <a:ext cx="21969849" cy="9728791"/>
          </a:xfrm>
          <a:custGeom>
            <a:avLst/>
            <a:gdLst>
              <a:gd name="connsiteX0" fmla="*/ 525753 w 21969849"/>
              <a:gd name="connsiteY0" fmla="*/ 9442650 h 9728791"/>
              <a:gd name="connsiteX1" fmla="*/ 7944408 w 21969849"/>
              <a:gd name="connsiteY1" fmla="*/ 9442650 h 9728791"/>
              <a:gd name="connsiteX2" fmla="*/ 7871676 w 21969849"/>
              <a:gd name="connsiteY2" fmla="*/ 9728791 h 9728791"/>
              <a:gd name="connsiteX3" fmla="*/ 453019 w 21969849"/>
              <a:gd name="connsiteY3" fmla="*/ 9728791 h 9728791"/>
              <a:gd name="connsiteX4" fmla="*/ 10635539 w 21969849"/>
              <a:gd name="connsiteY4" fmla="*/ 2775098 h 9728791"/>
              <a:gd name="connsiteX5" fmla="*/ 9402162 w 21969849"/>
              <a:gd name="connsiteY5" fmla="*/ 3997843 h 9728791"/>
              <a:gd name="connsiteX6" fmla="*/ 10635539 w 21969849"/>
              <a:gd name="connsiteY6" fmla="*/ 5220588 h 9728791"/>
              <a:gd name="connsiteX7" fmla="*/ 11868916 w 21969849"/>
              <a:gd name="connsiteY7" fmla="*/ 3997843 h 9728791"/>
              <a:gd name="connsiteX8" fmla="*/ 10635539 w 21969849"/>
              <a:gd name="connsiteY8" fmla="*/ 2775098 h 9728791"/>
              <a:gd name="connsiteX9" fmla="*/ 10178317 w 21969849"/>
              <a:gd name="connsiteY9" fmla="*/ 654037 h 9728791"/>
              <a:gd name="connsiteX10" fmla="*/ 21969849 w 21969849"/>
              <a:gd name="connsiteY10" fmla="*/ 654037 h 9728791"/>
              <a:gd name="connsiteX11" fmla="*/ 21969849 w 21969849"/>
              <a:gd name="connsiteY11" fmla="*/ 9442650 h 9728791"/>
              <a:gd name="connsiteX12" fmla="*/ 7944408 w 21969849"/>
              <a:gd name="connsiteY12" fmla="*/ 9442650 h 9728791"/>
              <a:gd name="connsiteX13" fmla="*/ 0 w 21969849"/>
              <a:gd name="connsiteY13" fmla="*/ 654037 h 9728791"/>
              <a:gd name="connsiteX14" fmla="*/ 2759661 w 21969849"/>
              <a:gd name="connsiteY14" fmla="*/ 654037 h 9728791"/>
              <a:gd name="connsiteX15" fmla="*/ 525753 w 21969849"/>
              <a:gd name="connsiteY15" fmla="*/ 9442650 h 9728791"/>
              <a:gd name="connsiteX16" fmla="*/ 0 w 21969849"/>
              <a:gd name="connsiteY16" fmla="*/ 9442650 h 9728791"/>
              <a:gd name="connsiteX17" fmla="*/ 2925905 w 21969849"/>
              <a:gd name="connsiteY17" fmla="*/ 0 h 9728791"/>
              <a:gd name="connsiteX18" fmla="*/ 10344562 w 21969849"/>
              <a:gd name="connsiteY18" fmla="*/ 0 h 9728791"/>
              <a:gd name="connsiteX19" fmla="*/ 10178317 w 21969849"/>
              <a:gd name="connsiteY19" fmla="*/ 654037 h 9728791"/>
              <a:gd name="connsiteX20" fmla="*/ 2759661 w 21969849"/>
              <a:gd name="connsiteY20" fmla="*/ 654037 h 972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969849" h="9728791">
                <a:moveTo>
                  <a:pt x="525753" y="9442650"/>
                </a:moveTo>
                <a:lnTo>
                  <a:pt x="7944408" y="9442650"/>
                </a:lnTo>
                <a:lnTo>
                  <a:pt x="7871676" y="9728791"/>
                </a:lnTo>
                <a:lnTo>
                  <a:pt x="453019" y="9728791"/>
                </a:lnTo>
                <a:close/>
                <a:moveTo>
                  <a:pt x="10635539" y="2775098"/>
                </a:moveTo>
                <a:cubicBezTo>
                  <a:pt x="9954364" y="2775098"/>
                  <a:pt x="9402162" y="3322540"/>
                  <a:pt x="9402162" y="3997843"/>
                </a:cubicBezTo>
                <a:cubicBezTo>
                  <a:pt x="9402162" y="4673146"/>
                  <a:pt x="9954364" y="5220588"/>
                  <a:pt x="10635539" y="5220588"/>
                </a:cubicBezTo>
                <a:cubicBezTo>
                  <a:pt x="11316714" y="5220588"/>
                  <a:pt x="11868916" y="4673146"/>
                  <a:pt x="11868916" y="3997843"/>
                </a:cubicBezTo>
                <a:cubicBezTo>
                  <a:pt x="11868916" y="3322540"/>
                  <a:pt x="11316714" y="2775098"/>
                  <a:pt x="10635539" y="2775098"/>
                </a:cubicBezTo>
                <a:close/>
                <a:moveTo>
                  <a:pt x="10178317" y="654037"/>
                </a:moveTo>
                <a:lnTo>
                  <a:pt x="21969849" y="654037"/>
                </a:lnTo>
                <a:lnTo>
                  <a:pt x="21969849" y="9442650"/>
                </a:lnTo>
                <a:lnTo>
                  <a:pt x="7944408" y="9442650"/>
                </a:lnTo>
                <a:close/>
                <a:moveTo>
                  <a:pt x="0" y="654037"/>
                </a:moveTo>
                <a:lnTo>
                  <a:pt x="2759661" y="654037"/>
                </a:lnTo>
                <a:lnTo>
                  <a:pt x="525753" y="9442650"/>
                </a:lnTo>
                <a:lnTo>
                  <a:pt x="0" y="9442650"/>
                </a:lnTo>
                <a:close/>
                <a:moveTo>
                  <a:pt x="2925905" y="0"/>
                </a:moveTo>
                <a:lnTo>
                  <a:pt x="10344562" y="0"/>
                </a:lnTo>
                <a:lnTo>
                  <a:pt x="10178317" y="654037"/>
                </a:lnTo>
                <a:lnTo>
                  <a:pt x="2759661" y="65403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FB9AA6-9A82-43BB-B41A-447141E7C34F}"/>
              </a:ext>
            </a:extLst>
          </p:cNvPr>
          <p:cNvSpPr txBox="1"/>
          <p:nvPr/>
        </p:nvSpPr>
        <p:spPr>
          <a:xfrm>
            <a:off x="7622980" y="3636335"/>
            <a:ext cx="56671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latin typeface="Impact" panose="020B0806030902050204" pitchFamily="34" charset="0"/>
              </a:rPr>
              <a:t>Ничего не приходит, к чему-то идут!</a:t>
            </a:r>
          </a:p>
        </p:txBody>
      </p:sp>
    </p:spTree>
    <p:extLst>
      <p:ext uri="{BB962C8B-B14F-4D97-AF65-F5344CB8AC3E}">
        <p14:creationId xmlns:p14="http://schemas.microsoft.com/office/powerpoint/2010/main" val="3138041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11625CE-0455-4340-8C53-5F8F3FC10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497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4243</TotalTime>
  <Words>50</Words>
  <Application>Microsoft Office PowerPoint</Application>
  <PresentationFormat>Широкоэкранный</PresentationFormat>
  <Paragraphs>20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Impact</vt:lpstr>
      <vt:lpstr>Ink Free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Variants of my presintation</dc:title>
  <dc:creator>kubanychbekova aigerim</dc:creator>
  <cp:lastModifiedBy>kubanychbekova aigerim</cp:lastModifiedBy>
  <cp:revision>12</cp:revision>
  <dcterms:created xsi:type="dcterms:W3CDTF">2025-10-18T10:13:08Z</dcterms:created>
  <dcterms:modified xsi:type="dcterms:W3CDTF">2025-10-21T08:56:28Z</dcterms:modified>
</cp:coreProperties>
</file>

<file path=docProps/thumbnail.jpeg>
</file>